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8" r:id="rId2"/>
    <p:sldId id="259" r:id="rId3"/>
    <p:sldId id="261" r:id="rId4"/>
    <p:sldId id="262" r:id="rId5"/>
    <p:sldId id="263" r:id="rId6"/>
    <p:sldId id="264" r:id="rId7"/>
    <p:sldId id="265" r:id="rId8"/>
    <p:sldId id="266" r:id="rId9"/>
    <p:sldId id="267" r:id="rId10"/>
    <p:sldId id="268" r:id="rId11"/>
    <p:sldId id="269"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93" d="100"/>
          <a:sy n="93" d="100"/>
        </p:scale>
        <p:origin x="594"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63E8D-C4C1-EC4E-A371-12EA4FDC1541}" type="datetimeFigureOut">
              <a:rPr lang="en-US" smtClean="0"/>
              <a:t>12/21/2013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F374AD-395C-8C43-A82E-36ECFCB5619D}" type="slidenum">
              <a:rPr lang="en-US" smtClean="0"/>
              <a:t>‹#›</a:t>
            </a:fld>
            <a:endParaRPr lang="en-US"/>
          </a:p>
        </p:txBody>
      </p:sp>
    </p:spTree>
    <p:extLst>
      <p:ext uri="{BB962C8B-B14F-4D97-AF65-F5344CB8AC3E}">
        <p14:creationId xmlns:p14="http://schemas.microsoft.com/office/powerpoint/2010/main" val="395278620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Slide Image Placeholder 1"/>
          <p:cNvSpPr>
            <a:spLocks noGrp="1" noRot="1" noChangeAspect="1" noTextEdit="1"/>
          </p:cNvSpPr>
          <p:nvPr>
            <p:ph type="sldImg"/>
          </p:nvPr>
        </p:nvSpPr>
        <p:spPr>
          <a:ln/>
        </p:spPr>
      </p:sp>
      <p:sp>
        <p:nvSpPr>
          <p:cNvPr id="173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atin typeface="Times New Roman" charset="0"/>
              </a:rPr>
              <a:t>Conventional wisdom versus the data</a:t>
            </a:r>
          </a:p>
        </p:txBody>
      </p:sp>
      <p:sp>
        <p:nvSpPr>
          <p:cNvPr id="1730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ct val="50000"/>
              </a:spcBef>
              <a:defRPr sz="1300">
                <a:solidFill>
                  <a:schemeClr val="tx1"/>
                </a:solidFill>
                <a:latin typeface="Tahoma" charset="0"/>
                <a:ea typeface="ＭＳ Ｐゴシック" charset="0"/>
              </a:defRPr>
            </a:lvl1pPr>
            <a:lvl2pPr marL="702756" indent="-270291" algn="ctr" eaLnBrk="0" hangingPunct="0">
              <a:spcBef>
                <a:spcPct val="50000"/>
              </a:spcBef>
              <a:defRPr sz="1300">
                <a:solidFill>
                  <a:schemeClr val="tx1"/>
                </a:solidFill>
                <a:latin typeface="Tahoma" charset="0"/>
                <a:ea typeface="ＭＳ Ｐゴシック" charset="0"/>
              </a:defRPr>
            </a:lvl2pPr>
            <a:lvl3pPr marL="1081164" indent="-216233" algn="ctr" eaLnBrk="0" hangingPunct="0">
              <a:spcBef>
                <a:spcPct val="50000"/>
              </a:spcBef>
              <a:defRPr sz="1300">
                <a:solidFill>
                  <a:schemeClr val="tx1"/>
                </a:solidFill>
                <a:latin typeface="Tahoma" charset="0"/>
                <a:ea typeface="ＭＳ Ｐゴシック" charset="0"/>
              </a:defRPr>
            </a:lvl3pPr>
            <a:lvl4pPr marL="1513629" indent="-216233" algn="ctr" eaLnBrk="0" hangingPunct="0">
              <a:spcBef>
                <a:spcPct val="50000"/>
              </a:spcBef>
              <a:defRPr sz="1300">
                <a:solidFill>
                  <a:schemeClr val="tx1"/>
                </a:solidFill>
                <a:latin typeface="Tahoma" charset="0"/>
                <a:ea typeface="ＭＳ Ｐゴシック" charset="0"/>
              </a:defRPr>
            </a:lvl4pPr>
            <a:lvl5pPr marL="1946095" indent="-216233" algn="ctr" eaLnBrk="0" hangingPunct="0">
              <a:spcBef>
                <a:spcPct val="50000"/>
              </a:spcBef>
              <a:defRPr sz="1300">
                <a:solidFill>
                  <a:schemeClr val="tx1"/>
                </a:solidFill>
                <a:latin typeface="Tahoma" charset="0"/>
                <a:ea typeface="ＭＳ Ｐゴシック" charset="0"/>
              </a:defRPr>
            </a:lvl5pPr>
            <a:lvl6pPr marL="2378560" indent="-216233" algn="ctr" eaLnBrk="0" fontAlgn="base" hangingPunct="0">
              <a:spcBef>
                <a:spcPct val="50000"/>
              </a:spcBef>
              <a:spcAft>
                <a:spcPct val="0"/>
              </a:spcAft>
              <a:defRPr sz="1300">
                <a:solidFill>
                  <a:schemeClr val="tx1"/>
                </a:solidFill>
                <a:latin typeface="Tahoma" charset="0"/>
                <a:ea typeface="ＭＳ Ｐゴシック" charset="0"/>
              </a:defRPr>
            </a:lvl6pPr>
            <a:lvl7pPr marL="2811026" indent="-216233" algn="ctr" eaLnBrk="0" fontAlgn="base" hangingPunct="0">
              <a:spcBef>
                <a:spcPct val="50000"/>
              </a:spcBef>
              <a:spcAft>
                <a:spcPct val="0"/>
              </a:spcAft>
              <a:defRPr sz="1300">
                <a:solidFill>
                  <a:schemeClr val="tx1"/>
                </a:solidFill>
                <a:latin typeface="Tahoma" charset="0"/>
                <a:ea typeface="ＭＳ Ｐゴシック" charset="0"/>
              </a:defRPr>
            </a:lvl7pPr>
            <a:lvl8pPr marL="3243491" indent="-216233" algn="ctr" eaLnBrk="0" fontAlgn="base" hangingPunct="0">
              <a:spcBef>
                <a:spcPct val="50000"/>
              </a:spcBef>
              <a:spcAft>
                <a:spcPct val="0"/>
              </a:spcAft>
              <a:defRPr sz="1300">
                <a:solidFill>
                  <a:schemeClr val="tx1"/>
                </a:solidFill>
                <a:latin typeface="Tahoma" charset="0"/>
                <a:ea typeface="ＭＳ Ｐゴシック" charset="0"/>
              </a:defRPr>
            </a:lvl8pPr>
            <a:lvl9pPr marL="3675957" indent="-216233" algn="ctr" eaLnBrk="0" fontAlgn="base" hangingPunct="0">
              <a:spcBef>
                <a:spcPct val="50000"/>
              </a:spcBef>
              <a:spcAft>
                <a:spcPct val="0"/>
              </a:spcAft>
              <a:defRPr sz="1300">
                <a:solidFill>
                  <a:schemeClr val="tx1"/>
                </a:solidFill>
                <a:latin typeface="Tahoma" charset="0"/>
                <a:ea typeface="ＭＳ Ｐゴシック" charset="0"/>
              </a:defRPr>
            </a:lvl9pPr>
          </a:lstStyle>
          <a:p>
            <a:pPr algn="r" eaLnBrk="1" hangingPunct="1">
              <a:spcBef>
                <a:spcPct val="0"/>
              </a:spcBef>
            </a:pPr>
            <a:fld id="{9EFC3E7B-E92C-4542-A0C7-E1E6D1AA6CB0}" type="slidenum">
              <a:rPr lang="en-US" sz="1200">
                <a:latin typeface="Times New Roman" charset="0"/>
              </a:rPr>
              <a:pPr algn="r" eaLnBrk="1" hangingPunct="1">
                <a:spcBef>
                  <a:spcPct val="0"/>
                </a:spcBef>
              </a:pPr>
              <a:t>1</a:t>
            </a:fld>
            <a:endParaRPr lang="en-US" sz="1200">
              <a:latin typeface="Times New Roman" charset="0"/>
            </a:endParaRPr>
          </a:p>
        </p:txBody>
      </p:sp>
    </p:spTree>
    <p:extLst>
      <p:ext uri="{BB962C8B-B14F-4D97-AF65-F5344CB8AC3E}">
        <p14:creationId xmlns:p14="http://schemas.microsoft.com/office/powerpoint/2010/main" val="4092381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Slide Image Placeholder 1"/>
          <p:cNvSpPr>
            <a:spLocks noGrp="1" noRot="1" noChangeAspect="1" noTextEdit="1"/>
          </p:cNvSpPr>
          <p:nvPr>
            <p:ph type="sldImg"/>
          </p:nvPr>
        </p:nvSpPr>
        <p:spPr>
          <a:ln/>
        </p:spPr>
      </p:sp>
      <p:sp>
        <p:nvSpPr>
          <p:cNvPr id="174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atin typeface="Times New Roman" charset="0"/>
              </a:rPr>
              <a:t>This was the argument for the various stimulus packages. TARP (bailout investment banks and car companies), Federal Reserve Rescue efforts (Bear Stearns, Fannie and Freddie, the Government, and many banks), the </a:t>
            </a:r>
            <a:r>
              <a:rPr lang="ja-JP" altLang="en-US">
                <a:latin typeface="Times New Roman" charset="0"/>
              </a:rPr>
              <a:t>“</a:t>
            </a:r>
            <a:r>
              <a:rPr lang="en-US">
                <a:latin typeface="Times New Roman" charset="0"/>
              </a:rPr>
              <a:t>official</a:t>
            </a:r>
            <a:r>
              <a:rPr lang="ja-JP" altLang="en-US">
                <a:latin typeface="Times New Roman" charset="0"/>
              </a:rPr>
              <a:t>”</a:t>
            </a:r>
            <a:r>
              <a:rPr lang="en-US">
                <a:latin typeface="Times New Roman" charset="0"/>
              </a:rPr>
              <a:t> stimulus package (infrastructure, student loan guarantees, cash for clunkers), miscellaneous financial and housing initiatives. Total stimulus = $3 trillion. Unemployment rate went from 5% before the stimulus to 10% after. Counterargument: It would have been worse without the stimulus spending.</a:t>
            </a:r>
          </a:p>
        </p:txBody>
      </p:sp>
      <p:sp>
        <p:nvSpPr>
          <p:cNvPr id="174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ct val="50000"/>
              </a:spcBef>
              <a:defRPr sz="1300">
                <a:solidFill>
                  <a:schemeClr val="tx1"/>
                </a:solidFill>
                <a:latin typeface="Tahoma" charset="0"/>
                <a:ea typeface="ＭＳ Ｐゴシック" charset="0"/>
              </a:defRPr>
            </a:lvl1pPr>
            <a:lvl2pPr marL="702756" indent="-270291" algn="ctr" eaLnBrk="0" hangingPunct="0">
              <a:spcBef>
                <a:spcPct val="50000"/>
              </a:spcBef>
              <a:defRPr sz="1300">
                <a:solidFill>
                  <a:schemeClr val="tx1"/>
                </a:solidFill>
                <a:latin typeface="Tahoma" charset="0"/>
                <a:ea typeface="ＭＳ Ｐゴシック" charset="0"/>
              </a:defRPr>
            </a:lvl2pPr>
            <a:lvl3pPr marL="1081164" indent="-216233" algn="ctr" eaLnBrk="0" hangingPunct="0">
              <a:spcBef>
                <a:spcPct val="50000"/>
              </a:spcBef>
              <a:defRPr sz="1300">
                <a:solidFill>
                  <a:schemeClr val="tx1"/>
                </a:solidFill>
                <a:latin typeface="Tahoma" charset="0"/>
                <a:ea typeface="ＭＳ Ｐゴシック" charset="0"/>
              </a:defRPr>
            </a:lvl3pPr>
            <a:lvl4pPr marL="1513629" indent="-216233" algn="ctr" eaLnBrk="0" hangingPunct="0">
              <a:spcBef>
                <a:spcPct val="50000"/>
              </a:spcBef>
              <a:defRPr sz="1300">
                <a:solidFill>
                  <a:schemeClr val="tx1"/>
                </a:solidFill>
                <a:latin typeface="Tahoma" charset="0"/>
                <a:ea typeface="ＭＳ Ｐゴシック" charset="0"/>
              </a:defRPr>
            </a:lvl4pPr>
            <a:lvl5pPr marL="1946095" indent="-216233" algn="ctr" eaLnBrk="0" hangingPunct="0">
              <a:spcBef>
                <a:spcPct val="50000"/>
              </a:spcBef>
              <a:defRPr sz="1300">
                <a:solidFill>
                  <a:schemeClr val="tx1"/>
                </a:solidFill>
                <a:latin typeface="Tahoma" charset="0"/>
                <a:ea typeface="ＭＳ Ｐゴシック" charset="0"/>
              </a:defRPr>
            </a:lvl5pPr>
            <a:lvl6pPr marL="2378560" indent="-216233" algn="ctr" eaLnBrk="0" fontAlgn="base" hangingPunct="0">
              <a:spcBef>
                <a:spcPct val="50000"/>
              </a:spcBef>
              <a:spcAft>
                <a:spcPct val="0"/>
              </a:spcAft>
              <a:defRPr sz="1300">
                <a:solidFill>
                  <a:schemeClr val="tx1"/>
                </a:solidFill>
                <a:latin typeface="Tahoma" charset="0"/>
                <a:ea typeface="ＭＳ Ｐゴシック" charset="0"/>
              </a:defRPr>
            </a:lvl6pPr>
            <a:lvl7pPr marL="2811026" indent="-216233" algn="ctr" eaLnBrk="0" fontAlgn="base" hangingPunct="0">
              <a:spcBef>
                <a:spcPct val="50000"/>
              </a:spcBef>
              <a:spcAft>
                <a:spcPct val="0"/>
              </a:spcAft>
              <a:defRPr sz="1300">
                <a:solidFill>
                  <a:schemeClr val="tx1"/>
                </a:solidFill>
                <a:latin typeface="Tahoma" charset="0"/>
                <a:ea typeface="ＭＳ Ｐゴシック" charset="0"/>
              </a:defRPr>
            </a:lvl7pPr>
            <a:lvl8pPr marL="3243491" indent="-216233" algn="ctr" eaLnBrk="0" fontAlgn="base" hangingPunct="0">
              <a:spcBef>
                <a:spcPct val="50000"/>
              </a:spcBef>
              <a:spcAft>
                <a:spcPct val="0"/>
              </a:spcAft>
              <a:defRPr sz="1300">
                <a:solidFill>
                  <a:schemeClr val="tx1"/>
                </a:solidFill>
                <a:latin typeface="Tahoma" charset="0"/>
                <a:ea typeface="ＭＳ Ｐゴシック" charset="0"/>
              </a:defRPr>
            </a:lvl8pPr>
            <a:lvl9pPr marL="3675957" indent="-216233" algn="ctr" eaLnBrk="0" fontAlgn="base" hangingPunct="0">
              <a:spcBef>
                <a:spcPct val="50000"/>
              </a:spcBef>
              <a:spcAft>
                <a:spcPct val="0"/>
              </a:spcAft>
              <a:defRPr sz="1300">
                <a:solidFill>
                  <a:schemeClr val="tx1"/>
                </a:solidFill>
                <a:latin typeface="Tahoma" charset="0"/>
                <a:ea typeface="ＭＳ Ｐゴシック" charset="0"/>
              </a:defRPr>
            </a:lvl9pPr>
          </a:lstStyle>
          <a:p>
            <a:pPr algn="r" eaLnBrk="1" hangingPunct="1">
              <a:spcBef>
                <a:spcPct val="0"/>
              </a:spcBef>
            </a:pPr>
            <a:fld id="{0CA010A4-8AFD-A746-AB95-4D063D2291AE}" type="slidenum">
              <a:rPr lang="en-US" sz="1200">
                <a:solidFill>
                  <a:srgbClr val="000000"/>
                </a:solidFill>
                <a:latin typeface="Times New Roman" charset="0"/>
              </a:rPr>
              <a:pPr algn="r" eaLnBrk="1" hangingPunct="1">
                <a:spcBef>
                  <a:spcPct val="0"/>
                </a:spcBef>
              </a:pPr>
              <a:t>2</a:t>
            </a:fld>
            <a:endParaRPr lang="en-US" sz="1200">
              <a:solidFill>
                <a:srgbClr val="000000"/>
              </a:solidFill>
              <a:latin typeface="Times New Roman" charset="0"/>
            </a:endParaRPr>
          </a:p>
        </p:txBody>
      </p:sp>
    </p:spTree>
    <p:extLst>
      <p:ext uri="{BB962C8B-B14F-4D97-AF65-F5344CB8AC3E}">
        <p14:creationId xmlns:p14="http://schemas.microsoft.com/office/powerpoint/2010/main" val="5328500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Slide Image Placeholder 1"/>
          <p:cNvSpPr>
            <a:spLocks noGrp="1" noRot="1" noChangeAspect="1" noTextEdit="1"/>
          </p:cNvSpPr>
          <p:nvPr>
            <p:ph type="sldImg"/>
          </p:nvPr>
        </p:nvSpPr>
        <p:spPr>
          <a:ln/>
        </p:spPr>
      </p:sp>
      <p:sp>
        <p:nvSpPr>
          <p:cNvPr id="175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atin typeface="Times New Roman" charset="0"/>
              </a:rPr>
              <a:t>Conventional wisdom versus the data</a:t>
            </a:r>
          </a:p>
        </p:txBody>
      </p:sp>
      <p:sp>
        <p:nvSpPr>
          <p:cNvPr id="1751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ct val="50000"/>
              </a:spcBef>
              <a:defRPr sz="1300">
                <a:solidFill>
                  <a:schemeClr val="tx1"/>
                </a:solidFill>
                <a:latin typeface="Tahoma" charset="0"/>
                <a:ea typeface="ＭＳ Ｐゴシック" charset="0"/>
              </a:defRPr>
            </a:lvl1pPr>
            <a:lvl2pPr marL="702756" indent="-270291" algn="ctr" eaLnBrk="0" hangingPunct="0">
              <a:spcBef>
                <a:spcPct val="50000"/>
              </a:spcBef>
              <a:defRPr sz="1300">
                <a:solidFill>
                  <a:schemeClr val="tx1"/>
                </a:solidFill>
                <a:latin typeface="Tahoma" charset="0"/>
                <a:ea typeface="ＭＳ Ｐゴシック" charset="0"/>
              </a:defRPr>
            </a:lvl2pPr>
            <a:lvl3pPr marL="1081164" indent="-216233" algn="ctr" eaLnBrk="0" hangingPunct="0">
              <a:spcBef>
                <a:spcPct val="50000"/>
              </a:spcBef>
              <a:defRPr sz="1300">
                <a:solidFill>
                  <a:schemeClr val="tx1"/>
                </a:solidFill>
                <a:latin typeface="Tahoma" charset="0"/>
                <a:ea typeface="ＭＳ Ｐゴシック" charset="0"/>
              </a:defRPr>
            </a:lvl3pPr>
            <a:lvl4pPr marL="1513629" indent="-216233" algn="ctr" eaLnBrk="0" hangingPunct="0">
              <a:spcBef>
                <a:spcPct val="50000"/>
              </a:spcBef>
              <a:defRPr sz="1300">
                <a:solidFill>
                  <a:schemeClr val="tx1"/>
                </a:solidFill>
                <a:latin typeface="Tahoma" charset="0"/>
                <a:ea typeface="ＭＳ Ｐゴシック" charset="0"/>
              </a:defRPr>
            </a:lvl4pPr>
            <a:lvl5pPr marL="1946095" indent="-216233" algn="ctr" eaLnBrk="0" hangingPunct="0">
              <a:spcBef>
                <a:spcPct val="50000"/>
              </a:spcBef>
              <a:defRPr sz="1300">
                <a:solidFill>
                  <a:schemeClr val="tx1"/>
                </a:solidFill>
                <a:latin typeface="Tahoma" charset="0"/>
                <a:ea typeface="ＭＳ Ｐゴシック" charset="0"/>
              </a:defRPr>
            </a:lvl5pPr>
            <a:lvl6pPr marL="2378560" indent="-216233" algn="ctr" eaLnBrk="0" fontAlgn="base" hangingPunct="0">
              <a:spcBef>
                <a:spcPct val="50000"/>
              </a:spcBef>
              <a:spcAft>
                <a:spcPct val="0"/>
              </a:spcAft>
              <a:defRPr sz="1300">
                <a:solidFill>
                  <a:schemeClr val="tx1"/>
                </a:solidFill>
                <a:latin typeface="Tahoma" charset="0"/>
                <a:ea typeface="ＭＳ Ｐゴシック" charset="0"/>
              </a:defRPr>
            </a:lvl6pPr>
            <a:lvl7pPr marL="2811026" indent="-216233" algn="ctr" eaLnBrk="0" fontAlgn="base" hangingPunct="0">
              <a:spcBef>
                <a:spcPct val="50000"/>
              </a:spcBef>
              <a:spcAft>
                <a:spcPct val="0"/>
              </a:spcAft>
              <a:defRPr sz="1300">
                <a:solidFill>
                  <a:schemeClr val="tx1"/>
                </a:solidFill>
                <a:latin typeface="Tahoma" charset="0"/>
                <a:ea typeface="ＭＳ Ｐゴシック" charset="0"/>
              </a:defRPr>
            </a:lvl7pPr>
            <a:lvl8pPr marL="3243491" indent="-216233" algn="ctr" eaLnBrk="0" fontAlgn="base" hangingPunct="0">
              <a:spcBef>
                <a:spcPct val="50000"/>
              </a:spcBef>
              <a:spcAft>
                <a:spcPct val="0"/>
              </a:spcAft>
              <a:defRPr sz="1300">
                <a:solidFill>
                  <a:schemeClr val="tx1"/>
                </a:solidFill>
                <a:latin typeface="Tahoma" charset="0"/>
                <a:ea typeface="ＭＳ Ｐゴシック" charset="0"/>
              </a:defRPr>
            </a:lvl8pPr>
            <a:lvl9pPr marL="3675957" indent="-216233" algn="ctr" eaLnBrk="0" fontAlgn="base" hangingPunct="0">
              <a:spcBef>
                <a:spcPct val="50000"/>
              </a:spcBef>
              <a:spcAft>
                <a:spcPct val="0"/>
              </a:spcAft>
              <a:defRPr sz="1300">
                <a:solidFill>
                  <a:schemeClr val="tx1"/>
                </a:solidFill>
                <a:latin typeface="Tahoma" charset="0"/>
                <a:ea typeface="ＭＳ Ｐゴシック" charset="0"/>
              </a:defRPr>
            </a:lvl9pPr>
          </a:lstStyle>
          <a:p>
            <a:pPr algn="r" eaLnBrk="1" hangingPunct="1">
              <a:spcBef>
                <a:spcPct val="0"/>
              </a:spcBef>
            </a:pPr>
            <a:fld id="{C8D2BE88-6B63-9643-A4B6-8767032642C3}" type="slidenum">
              <a:rPr lang="en-US" sz="1200">
                <a:latin typeface="Times New Roman" charset="0"/>
              </a:rPr>
              <a:pPr algn="r" eaLnBrk="1" hangingPunct="1">
                <a:spcBef>
                  <a:spcPct val="0"/>
                </a:spcBef>
              </a:pPr>
              <a:t>11</a:t>
            </a:fld>
            <a:endParaRPr lang="en-US" sz="1200">
              <a:latin typeface="Times New Roman" charset="0"/>
            </a:endParaRPr>
          </a:p>
        </p:txBody>
      </p:sp>
    </p:spTree>
    <p:extLst>
      <p:ext uri="{BB962C8B-B14F-4D97-AF65-F5344CB8AC3E}">
        <p14:creationId xmlns:p14="http://schemas.microsoft.com/office/powerpoint/2010/main" val="16066713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A98BEEA-4BD4-4E4C-A447-B872D618AEE2}" type="datetimeFigureOut">
              <a:rPr lang="en-US" smtClean="0"/>
              <a:t>12/21/2013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3F19C8-D2D8-B34E-83A8-450F31B94031}" type="slidenum">
              <a:rPr lang="en-US" smtClean="0"/>
              <a:t>‹#›</a:t>
            </a:fld>
            <a:endParaRPr lang="en-US"/>
          </a:p>
        </p:txBody>
      </p:sp>
    </p:spTree>
    <p:extLst>
      <p:ext uri="{BB962C8B-B14F-4D97-AF65-F5344CB8AC3E}">
        <p14:creationId xmlns:p14="http://schemas.microsoft.com/office/powerpoint/2010/main" val="92393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98BEEA-4BD4-4E4C-A447-B872D618AEE2}" type="datetimeFigureOut">
              <a:rPr lang="en-US" smtClean="0"/>
              <a:t>12/21/2013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3F19C8-D2D8-B34E-83A8-450F31B94031}" type="slidenum">
              <a:rPr lang="en-US" smtClean="0"/>
              <a:t>‹#›</a:t>
            </a:fld>
            <a:endParaRPr lang="en-US"/>
          </a:p>
        </p:txBody>
      </p:sp>
    </p:spTree>
    <p:extLst>
      <p:ext uri="{BB962C8B-B14F-4D97-AF65-F5344CB8AC3E}">
        <p14:creationId xmlns:p14="http://schemas.microsoft.com/office/powerpoint/2010/main" val="467490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98BEEA-4BD4-4E4C-A447-B872D618AEE2}" type="datetimeFigureOut">
              <a:rPr lang="en-US" smtClean="0"/>
              <a:t>12/21/2013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3F19C8-D2D8-B34E-83A8-450F31B94031}" type="slidenum">
              <a:rPr lang="en-US" smtClean="0"/>
              <a:t>‹#›</a:t>
            </a:fld>
            <a:endParaRPr lang="en-US"/>
          </a:p>
        </p:txBody>
      </p:sp>
    </p:spTree>
    <p:extLst>
      <p:ext uri="{BB962C8B-B14F-4D97-AF65-F5344CB8AC3E}">
        <p14:creationId xmlns:p14="http://schemas.microsoft.com/office/powerpoint/2010/main" val="22141024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7699896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7699896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5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7699896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7699896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7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7699896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8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7699896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9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7699896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0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769989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98BEEA-4BD4-4E4C-A447-B872D618AEE2}" type="datetimeFigureOut">
              <a:rPr lang="en-US" smtClean="0"/>
              <a:t>12/21/2013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3F19C8-D2D8-B34E-83A8-450F31B94031}" type="slidenum">
              <a:rPr lang="en-US" smtClean="0"/>
              <a:t>‹#›</a:t>
            </a:fld>
            <a:endParaRPr lang="en-US"/>
          </a:p>
        </p:txBody>
      </p:sp>
    </p:spTree>
    <p:extLst>
      <p:ext uri="{BB962C8B-B14F-4D97-AF65-F5344CB8AC3E}">
        <p14:creationId xmlns:p14="http://schemas.microsoft.com/office/powerpoint/2010/main" val="3010070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98BEEA-4BD4-4E4C-A447-B872D618AEE2}" type="datetimeFigureOut">
              <a:rPr lang="en-US" smtClean="0"/>
              <a:t>12/21/2013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3F19C8-D2D8-B34E-83A8-450F31B94031}" type="slidenum">
              <a:rPr lang="en-US" smtClean="0"/>
              <a:t>‹#›</a:t>
            </a:fld>
            <a:endParaRPr lang="en-US"/>
          </a:p>
        </p:txBody>
      </p:sp>
    </p:spTree>
    <p:extLst>
      <p:ext uri="{BB962C8B-B14F-4D97-AF65-F5344CB8AC3E}">
        <p14:creationId xmlns:p14="http://schemas.microsoft.com/office/powerpoint/2010/main" val="1985301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A98BEEA-4BD4-4E4C-A447-B872D618AEE2}" type="datetimeFigureOut">
              <a:rPr lang="en-US" smtClean="0"/>
              <a:t>12/21/2013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3F19C8-D2D8-B34E-83A8-450F31B94031}" type="slidenum">
              <a:rPr lang="en-US" smtClean="0"/>
              <a:t>‹#›</a:t>
            </a:fld>
            <a:endParaRPr lang="en-US"/>
          </a:p>
        </p:txBody>
      </p:sp>
    </p:spTree>
    <p:extLst>
      <p:ext uri="{BB962C8B-B14F-4D97-AF65-F5344CB8AC3E}">
        <p14:creationId xmlns:p14="http://schemas.microsoft.com/office/powerpoint/2010/main" val="2725849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A98BEEA-4BD4-4E4C-A447-B872D618AEE2}" type="datetimeFigureOut">
              <a:rPr lang="en-US" smtClean="0"/>
              <a:t>12/21/2013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3F19C8-D2D8-B34E-83A8-450F31B94031}" type="slidenum">
              <a:rPr lang="en-US" smtClean="0"/>
              <a:t>‹#›</a:t>
            </a:fld>
            <a:endParaRPr lang="en-US"/>
          </a:p>
        </p:txBody>
      </p:sp>
    </p:spTree>
    <p:extLst>
      <p:ext uri="{BB962C8B-B14F-4D97-AF65-F5344CB8AC3E}">
        <p14:creationId xmlns:p14="http://schemas.microsoft.com/office/powerpoint/2010/main" val="291375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98BEEA-4BD4-4E4C-A447-B872D618AEE2}" type="datetimeFigureOut">
              <a:rPr lang="en-US" smtClean="0"/>
              <a:t>12/21/2013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3F19C8-D2D8-B34E-83A8-450F31B94031}" type="slidenum">
              <a:rPr lang="en-US" smtClean="0"/>
              <a:t>‹#›</a:t>
            </a:fld>
            <a:endParaRPr lang="en-US"/>
          </a:p>
        </p:txBody>
      </p:sp>
    </p:spTree>
    <p:extLst>
      <p:ext uri="{BB962C8B-B14F-4D97-AF65-F5344CB8AC3E}">
        <p14:creationId xmlns:p14="http://schemas.microsoft.com/office/powerpoint/2010/main" val="1788636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98BEEA-4BD4-4E4C-A447-B872D618AEE2}" type="datetimeFigureOut">
              <a:rPr lang="en-US" smtClean="0"/>
              <a:t>12/21/2013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3F19C8-D2D8-B34E-83A8-450F31B94031}" type="slidenum">
              <a:rPr lang="en-US" smtClean="0"/>
              <a:t>‹#›</a:t>
            </a:fld>
            <a:endParaRPr lang="en-US"/>
          </a:p>
        </p:txBody>
      </p:sp>
    </p:spTree>
    <p:extLst>
      <p:ext uri="{BB962C8B-B14F-4D97-AF65-F5344CB8AC3E}">
        <p14:creationId xmlns:p14="http://schemas.microsoft.com/office/powerpoint/2010/main" val="3554031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98BEEA-4BD4-4E4C-A447-B872D618AEE2}" type="datetimeFigureOut">
              <a:rPr lang="en-US" smtClean="0"/>
              <a:t>12/21/2013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3F19C8-D2D8-B34E-83A8-450F31B94031}" type="slidenum">
              <a:rPr lang="en-US" smtClean="0"/>
              <a:t>‹#›</a:t>
            </a:fld>
            <a:endParaRPr lang="en-US"/>
          </a:p>
        </p:txBody>
      </p:sp>
    </p:spTree>
    <p:extLst>
      <p:ext uri="{BB962C8B-B14F-4D97-AF65-F5344CB8AC3E}">
        <p14:creationId xmlns:p14="http://schemas.microsoft.com/office/powerpoint/2010/main" val="1562793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98BEEA-4BD4-4E4C-A447-B872D618AEE2}" type="datetimeFigureOut">
              <a:rPr lang="en-US" smtClean="0"/>
              <a:t>12/21/2013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3F19C8-D2D8-B34E-83A8-450F31B94031}" type="slidenum">
              <a:rPr lang="en-US" smtClean="0"/>
              <a:t>‹#›</a:t>
            </a:fld>
            <a:endParaRPr lang="en-US"/>
          </a:p>
        </p:txBody>
      </p:sp>
    </p:spTree>
    <p:extLst>
      <p:ext uri="{BB962C8B-B14F-4D97-AF65-F5344CB8AC3E}">
        <p14:creationId xmlns:p14="http://schemas.microsoft.com/office/powerpoint/2010/main" val="3100240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98BEEA-4BD4-4E4C-A447-B872D618AEE2}" type="datetimeFigureOut">
              <a:rPr lang="en-US" smtClean="0"/>
              <a:t>12/21/2013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3F19C8-D2D8-B34E-83A8-450F31B94031}" type="slidenum">
              <a:rPr lang="en-US" smtClean="0"/>
              <a:t>‹#›</a:t>
            </a:fld>
            <a:endParaRPr lang="en-US"/>
          </a:p>
        </p:txBody>
      </p:sp>
    </p:spTree>
    <p:extLst>
      <p:ext uri="{BB962C8B-B14F-4D97-AF65-F5344CB8AC3E}">
        <p14:creationId xmlns:p14="http://schemas.microsoft.com/office/powerpoint/2010/main" val="12272709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 id="2147483664" r:id="rId14"/>
    <p:sldLayoutId id="2147483665" r:id="rId15"/>
    <p:sldLayoutId id="2147483666" r:id="rId16"/>
    <p:sldLayoutId id="2147483667" r:id="rId17"/>
    <p:sldLayoutId id="2147483668" r:id="rId18"/>
    <p:sldLayoutId id="2147483669" r:id="rId19"/>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3" Type="http://schemas.openxmlformats.org/officeDocument/2006/relationships/hyperlink" Target="http://www.antonydavies.org/"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hyperlink" Target="http://www.money.cnn.com/news/storysupplement/economy/bailouttracker/" TargetMode="External"/><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jpeg"/><Relationship Id="rId17" Type="http://schemas.openxmlformats.org/officeDocument/2006/relationships/hyperlink" Target="money.cnn.com/news/storysupplement/economy/bailouttracker/" TargetMode="External"/><Relationship Id="rId2" Type="http://schemas.openxmlformats.org/officeDocument/2006/relationships/notesSlide" Target="../notesSlides/notesSlide2.xml"/><Relationship Id="rId16"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ext Box 3"/>
          <p:cNvSpPr txBox="1">
            <a:spLocks noChangeArrowheads="1"/>
          </p:cNvSpPr>
          <p:nvPr/>
        </p:nvSpPr>
        <p:spPr bwMode="auto">
          <a:xfrm>
            <a:off x="268288" y="2365375"/>
            <a:ext cx="8602662"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ct val="50000"/>
              </a:spcBef>
              <a:defRPr sz="1400">
                <a:solidFill>
                  <a:schemeClr val="tx1"/>
                </a:solidFill>
                <a:latin typeface="Tahoma" charset="0"/>
                <a:ea typeface="ＭＳ Ｐゴシック" charset="0"/>
              </a:defRPr>
            </a:lvl1pPr>
            <a:lvl2pPr marL="742950" indent="-285750" algn="ctr" eaLnBrk="0" hangingPunct="0">
              <a:spcBef>
                <a:spcPct val="50000"/>
              </a:spcBef>
              <a:defRPr sz="1400">
                <a:solidFill>
                  <a:schemeClr val="tx1"/>
                </a:solidFill>
                <a:latin typeface="Tahoma" charset="0"/>
                <a:ea typeface="ＭＳ Ｐゴシック" charset="0"/>
              </a:defRPr>
            </a:lvl2pPr>
            <a:lvl3pPr marL="1143000" indent="-228600" algn="ctr" eaLnBrk="0" hangingPunct="0">
              <a:spcBef>
                <a:spcPct val="50000"/>
              </a:spcBef>
              <a:defRPr sz="1400">
                <a:solidFill>
                  <a:schemeClr val="tx1"/>
                </a:solidFill>
                <a:latin typeface="Tahoma" charset="0"/>
                <a:ea typeface="ＭＳ Ｐゴシック" charset="0"/>
              </a:defRPr>
            </a:lvl3pPr>
            <a:lvl4pPr marL="1600200" indent="-228600" algn="ctr" eaLnBrk="0" hangingPunct="0">
              <a:spcBef>
                <a:spcPct val="50000"/>
              </a:spcBef>
              <a:defRPr sz="1400">
                <a:solidFill>
                  <a:schemeClr val="tx1"/>
                </a:solidFill>
                <a:latin typeface="Tahoma" charset="0"/>
                <a:ea typeface="ＭＳ Ｐゴシック" charset="0"/>
              </a:defRPr>
            </a:lvl4pPr>
            <a:lvl5pPr marL="2057400" indent="-228600" algn="ctr" eaLnBrk="0" hangingPunct="0">
              <a:spcBef>
                <a:spcPct val="50000"/>
              </a:spcBef>
              <a:defRPr sz="1400">
                <a:solidFill>
                  <a:schemeClr val="tx1"/>
                </a:solidFill>
                <a:latin typeface="Tahoma" charset="0"/>
                <a:ea typeface="ＭＳ Ｐゴシック" charset="0"/>
              </a:defRPr>
            </a:lvl5pPr>
            <a:lvl6pPr marL="2514600" indent="-228600" algn="ctr" eaLnBrk="0" fontAlgn="base" hangingPunct="0">
              <a:spcBef>
                <a:spcPct val="50000"/>
              </a:spcBef>
              <a:spcAft>
                <a:spcPct val="0"/>
              </a:spcAft>
              <a:defRPr sz="1400">
                <a:solidFill>
                  <a:schemeClr val="tx1"/>
                </a:solidFill>
                <a:latin typeface="Tahoma" charset="0"/>
                <a:ea typeface="ＭＳ Ｐゴシック" charset="0"/>
              </a:defRPr>
            </a:lvl6pPr>
            <a:lvl7pPr marL="2971800" indent="-228600" algn="ctr" eaLnBrk="0" fontAlgn="base" hangingPunct="0">
              <a:spcBef>
                <a:spcPct val="50000"/>
              </a:spcBef>
              <a:spcAft>
                <a:spcPct val="0"/>
              </a:spcAft>
              <a:defRPr sz="1400">
                <a:solidFill>
                  <a:schemeClr val="tx1"/>
                </a:solidFill>
                <a:latin typeface="Tahoma" charset="0"/>
                <a:ea typeface="ＭＳ Ｐゴシック" charset="0"/>
              </a:defRPr>
            </a:lvl7pPr>
            <a:lvl8pPr marL="3429000" indent="-228600" algn="ctr" eaLnBrk="0" fontAlgn="base" hangingPunct="0">
              <a:spcBef>
                <a:spcPct val="50000"/>
              </a:spcBef>
              <a:spcAft>
                <a:spcPct val="0"/>
              </a:spcAft>
              <a:defRPr sz="1400">
                <a:solidFill>
                  <a:schemeClr val="tx1"/>
                </a:solidFill>
                <a:latin typeface="Tahoma" charset="0"/>
                <a:ea typeface="ＭＳ Ｐゴシック" charset="0"/>
              </a:defRPr>
            </a:lvl8pPr>
            <a:lvl9pPr marL="3886200" indent="-228600" algn="ctr" eaLnBrk="0" fontAlgn="base" hangingPunct="0">
              <a:spcBef>
                <a:spcPct val="50000"/>
              </a:spcBef>
              <a:spcAft>
                <a:spcPct val="0"/>
              </a:spcAft>
              <a:defRPr sz="1400">
                <a:solidFill>
                  <a:schemeClr val="tx1"/>
                </a:solidFill>
                <a:latin typeface="Tahoma" charset="0"/>
                <a:ea typeface="ＭＳ Ｐゴシック" charset="0"/>
              </a:defRPr>
            </a:lvl9pPr>
          </a:lstStyle>
          <a:p>
            <a:pPr eaLnBrk="1" hangingPunct="1">
              <a:spcBef>
                <a:spcPct val="0"/>
              </a:spcBef>
            </a:pPr>
            <a:r>
              <a:rPr lang="en-US" sz="2600" u="sng"/>
              <a:t>Conventional Wisdom #5</a:t>
            </a:r>
          </a:p>
          <a:p>
            <a:pPr eaLnBrk="1" hangingPunct="1">
              <a:spcBef>
                <a:spcPct val="0"/>
              </a:spcBef>
            </a:pPr>
            <a:endParaRPr lang="en-US" sz="2600"/>
          </a:p>
          <a:p>
            <a:pPr eaLnBrk="1" hangingPunct="1">
              <a:spcBef>
                <a:spcPct val="0"/>
              </a:spcBef>
            </a:pPr>
            <a:r>
              <a:rPr lang="en-US" sz="2600"/>
              <a:t>Government spending stimulates the economy.</a:t>
            </a:r>
          </a:p>
        </p:txBody>
      </p:sp>
      <p:sp>
        <p:nvSpPr>
          <p:cNvPr id="98307" name="Slide Number Placeholder 1"/>
          <p:cNvSpPr txBox="1">
            <a:spLocks/>
          </p:cNvSpPr>
          <p:nvPr/>
        </p:nvSpPr>
        <p:spPr bwMode="auto">
          <a:xfrm>
            <a:off x="8686800" y="6607175"/>
            <a:ext cx="4572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ct val="50000"/>
              </a:spcBef>
              <a:defRPr sz="1400">
                <a:solidFill>
                  <a:schemeClr val="tx1"/>
                </a:solidFill>
                <a:latin typeface="Tahoma" charset="0"/>
                <a:ea typeface="ＭＳ Ｐゴシック" charset="0"/>
              </a:defRPr>
            </a:lvl1pPr>
            <a:lvl2pPr marL="742950" indent="-285750" algn="ctr" eaLnBrk="0" hangingPunct="0">
              <a:spcBef>
                <a:spcPct val="50000"/>
              </a:spcBef>
              <a:defRPr sz="1400">
                <a:solidFill>
                  <a:schemeClr val="tx1"/>
                </a:solidFill>
                <a:latin typeface="Tahoma" charset="0"/>
                <a:ea typeface="ＭＳ Ｐゴシック" charset="0"/>
              </a:defRPr>
            </a:lvl2pPr>
            <a:lvl3pPr marL="1143000" indent="-228600" algn="ctr" eaLnBrk="0" hangingPunct="0">
              <a:spcBef>
                <a:spcPct val="50000"/>
              </a:spcBef>
              <a:defRPr sz="1400">
                <a:solidFill>
                  <a:schemeClr val="tx1"/>
                </a:solidFill>
                <a:latin typeface="Tahoma" charset="0"/>
                <a:ea typeface="ＭＳ Ｐゴシック" charset="0"/>
              </a:defRPr>
            </a:lvl3pPr>
            <a:lvl4pPr marL="1600200" indent="-228600" algn="ctr" eaLnBrk="0" hangingPunct="0">
              <a:spcBef>
                <a:spcPct val="50000"/>
              </a:spcBef>
              <a:defRPr sz="1400">
                <a:solidFill>
                  <a:schemeClr val="tx1"/>
                </a:solidFill>
                <a:latin typeface="Tahoma" charset="0"/>
                <a:ea typeface="ＭＳ Ｐゴシック" charset="0"/>
              </a:defRPr>
            </a:lvl4pPr>
            <a:lvl5pPr marL="2057400" indent="-228600" algn="ctr" eaLnBrk="0" hangingPunct="0">
              <a:spcBef>
                <a:spcPct val="50000"/>
              </a:spcBef>
              <a:defRPr sz="1400">
                <a:solidFill>
                  <a:schemeClr val="tx1"/>
                </a:solidFill>
                <a:latin typeface="Tahoma" charset="0"/>
                <a:ea typeface="ＭＳ Ｐゴシック" charset="0"/>
              </a:defRPr>
            </a:lvl5pPr>
            <a:lvl6pPr marL="2514600" indent="-228600" algn="ctr" eaLnBrk="0" fontAlgn="base" hangingPunct="0">
              <a:spcBef>
                <a:spcPct val="50000"/>
              </a:spcBef>
              <a:spcAft>
                <a:spcPct val="0"/>
              </a:spcAft>
              <a:defRPr sz="1400">
                <a:solidFill>
                  <a:schemeClr val="tx1"/>
                </a:solidFill>
                <a:latin typeface="Tahoma" charset="0"/>
                <a:ea typeface="ＭＳ Ｐゴシック" charset="0"/>
              </a:defRPr>
            </a:lvl6pPr>
            <a:lvl7pPr marL="2971800" indent="-228600" algn="ctr" eaLnBrk="0" fontAlgn="base" hangingPunct="0">
              <a:spcBef>
                <a:spcPct val="50000"/>
              </a:spcBef>
              <a:spcAft>
                <a:spcPct val="0"/>
              </a:spcAft>
              <a:defRPr sz="1400">
                <a:solidFill>
                  <a:schemeClr val="tx1"/>
                </a:solidFill>
                <a:latin typeface="Tahoma" charset="0"/>
                <a:ea typeface="ＭＳ Ｐゴシック" charset="0"/>
              </a:defRPr>
            </a:lvl7pPr>
            <a:lvl8pPr marL="3429000" indent="-228600" algn="ctr" eaLnBrk="0" fontAlgn="base" hangingPunct="0">
              <a:spcBef>
                <a:spcPct val="50000"/>
              </a:spcBef>
              <a:spcAft>
                <a:spcPct val="0"/>
              </a:spcAft>
              <a:defRPr sz="1400">
                <a:solidFill>
                  <a:schemeClr val="tx1"/>
                </a:solidFill>
                <a:latin typeface="Tahoma" charset="0"/>
                <a:ea typeface="ＭＳ Ｐゴシック" charset="0"/>
              </a:defRPr>
            </a:lvl8pPr>
            <a:lvl9pPr marL="3886200" indent="-228600" algn="ctr" eaLnBrk="0" fontAlgn="base" hangingPunct="0">
              <a:spcBef>
                <a:spcPct val="50000"/>
              </a:spcBef>
              <a:spcAft>
                <a:spcPct val="0"/>
              </a:spcAft>
              <a:defRPr sz="1400">
                <a:solidFill>
                  <a:schemeClr val="tx1"/>
                </a:solidFill>
                <a:latin typeface="Tahoma" charset="0"/>
                <a:ea typeface="ＭＳ Ｐゴシック" charset="0"/>
              </a:defRPr>
            </a:lvl9pPr>
          </a:lstStyle>
          <a:p>
            <a:pPr algn="r" eaLnBrk="1" hangingPunct="1"/>
            <a:fld id="{13ACB690-2BE8-C24A-B85D-9F2AAE20C0B8}" type="slidenum">
              <a:rPr lang="en-US" sz="1000">
                <a:latin typeface="Times New Roman" charset="0"/>
                <a:cs typeface="Times New Roman" charset="0"/>
              </a:rPr>
              <a:pPr algn="r" eaLnBrk="1" hangingPunct="1"/>
              <a:t>1</a:t>
            </a:fld>
            <a:endParaRPr lang="en-US" sz="1000">
              <a:latin typeface="Times New Roman" charset="0"/>
              <a:cs typeface="Times New Roman" charset="0"/>
            </a:endParaRPr>
          </a:p>
        </p:txBody>
      </p:sp>
    </p:spTree>
    <p:extLst>
      <p:ext uri="{BB962C8B-B14F-4D97-AF65-F5344CB8AC3E}">
        <p14:creationId xmlns:p14="http://schemas.microsoft.com/office/powerpoint/2010/main" val="4648411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854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713" y="685800"/>
            <a:ext cx="8674100" cy="520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8547" name="TextBox 10"/>
          <p:cNvSpPr txBox="1">
            <a:spLocks noChangeArrowheads="1"/>
          </p:cNvSpPr>
          <p:nvPr/>
        </p:nvSpPr>
        <p:spPr bwMode="auto">
          <a:xfrm>
            <a:off x="220663" y="5872163"/>
            <a:ext cx="62484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ct val="50000"/>
              </a:spcBef>
              <a:defRPr sz="1400">
                <a:solidFill>
                  <a:schemeClr val="tx1"/>
                </a:solidFill>
                <a:latin typeface="Tahoma" charset="0"/>
                <a:ea typeface="ＭＳ Ｐゴシック" charset="0"/>
              </a:defRPr>
            </a:lvl1pPr>
            <a:lvl2pPr marL="742950" indent="-285750" algn="ctr" eaLnBrk="0" hangingPunct="0">
              <a:spcBef>
                <a:spcPct val="50000"/>
              </a:spcBef>
              <a:defRPr sz="1400">
                <a:solidFill>
                  <a:schemeClr val="tx1"/>
                </a:solidFill>
                <a:latin typeface="Tahoma" charset="0"/>
                <a:ea typeface="ＭＳ Ｐゴシック" charset="0"/>
              </a:defRPr>
            </a:lvl2pPr>
            <a:lvl3pPr marL="1143000" indent="-228600" algn="ctr" eaLnBrk="0" hangingPunct="0">
              <a:spcBef>
                <a:spcPct val="50000"/>
              </a:spcBef>
              <a:defRPr sz="1400">
                <a:solidFill>
                  <a:schemeClr val="tx1"/>
                </a:solidFill>
                <a:latin typeface="Tahoma" charset="0"/>
                <a:ea typeface="ＭＳ Ｐゴシック" charset="0"/>
              </a:defRPr>
            </a:lvl3pPr>
            <a:lvl4pPr marL="1600200" indent="-228600" algn="ctr" eaLnBrk="0" hangingPunct="0">
              <a:spcBef>
                <a:spcPct val="50000"/>
              </a:spcBef>
              <a:defRPr sz="1400">
                <a:solidFill>
                  <a:schemeClr val="tx1"/>
                </a:solidFill>
                <a:latin typeface="Tahoma" charset="0"/>
                <a:ea typeface="ＭＳ Ｐゴシック" charset="0"/>
              </a:defRPr>
            </a:lvl4pPr>
            <a:lvl5pPr marL="2057400" indent="-228600" algn="ctr" eaLnBrk="0" hangingPunct="0">
              <a:spcBef>
                <a:spcPct val="50000"/>
              </a:spcBef>
              <a:defRPr sz="1400">
                <a:solidFill>
                  <a:schemeClr val="tx1"/>
                </a:solidFill>
                <a:latin typeface="Tahoma" charset="0"/>
                <a:ea typeface="ＭＳ Ｐゴシック" charset="0"/>
              </a:defRPr>
            </a:lvl5pPr>
            <a:lvl6pPr marL="2514600" indent="-228600" algn="ctr" eaLnBrk="0" fontAlgn="base" hangingPunct="0">
              <a:spcBef>
                <a:spcPct val="50000"/>
              </a:spcBef>
              <a:spcAft>
                <a:spcPct val="0"/>
              </a:spcAft>
              <a:defRPr sz="1400">
                <a:solidFill>
                  <a:schemeClr val="tx1"/>
                </a:solidFill>
                <a:latin typeface="Tahoma" charset="0"/>
                <a:ea typeface="ＭＳ Ｐゴシック" charset="0"/>
              </a:defRPr>
            </a:lvl6pPr>
            <a:lvl7pPr marL="2971800" indent="-228600" algn="ctr" eaLnBrk="0" fontAlgn="base" hangingPunct="0">
              <a:spcBef>
                <a:spcPct val="50000"/>
              </a:spcBef>
              <a:spcAft>
                <a:spcPct val="0"/>
              </a:spcAft>
              <a:defRPr sz="1400">
                <a:solidFill>
                  <a:schemeClr val="tx1"/>
                </a:solidFill>
                <a:latin typeface="Tahoma" charset="0"/>
                <a:ea typeface="ＭＳ Ｐゴシック" charset="0"/>
              </a:defRPr>
            </a:lvl7pPr>
            <a:lvl8pPr marL="3429000" indent="-228600" algn="ctr" eaLnBrk="0" fontAlgn="base" hangingPunct="0">
              <a:spcBef>
                <a:spcPct val="50000"/>
              </a:spcBef>
              <a:spcAft>
                <a:spcPct val="0"/>
              </a:spcAft>
              <a:defRPr sz="1400">
                <a:solidFill>
                  <a:schemeClr val="tx1"/>
                </a:solidFill>
                <a:latin typeface="Tahoma" charset="0"/>
                <a:ea typeface="ＭＳ Ｐゴシック" charset="0"/>
              </a:defRPr>
            </a:lvl8pPr>
            <a:lvl9pPr marL="3886200" indent="-228600" algn="ctr" eaLnBrk="0" fontAlgn="base" hangingPunct="0">
              <a:spcBef>
                <a:spcPct val="50000"/>
              </a:spcBef>
              <a:spcAft>
                <a:spcPct val="0"/>
              </a:spcAft>
              <a:defRPr sz="1400">
                <a:solidFill>
                  <a:schemeClr val="tx1"/>
                </a:solidFill>
                <a:latin typeface="Tahoma" charset="0"/>
                <a:ea typeface="ＭＳ Ｐゴシック" charset="0"/>
              </a:defRPr>
            </a:lvl9pPr>
          </a:lstStyle>
          <a:p>
            <a:pPr algn="l" eaLnBrk="1" hangingPunct="1">
              <a:spcBef>
                <a:spcPct val="0"/>
              </a:spcBef>
            </a:pPr>
            <a:r>
              <a:rPr lang="en-US" sz="1200">
                <a:solidFill>
                  <a:srgbClr val="000000"/>
                </a:solidFill>
                <a:latin typeface="Calibri" charset="0"/>
                <a:cs typeface="Arial" charset="0"/>
              </a:rPr>
              <a:t>Data source: Bureau of Economic Analysis, National Income and Product Accounts</a:t>
            </a:r>
          </a:p>
        </p:txBody>
      </p:sp>
      <p:sp>
        <p:nvSpPr>
          <p:cNvPr id="108548" name="TextBox 8"/>
          <p:cNvSpPr txBox="1">
            <a:spLocks noChangeArrowheads="1"/>
          </p:cNvSpPr>
          <p:nvPr/>
        </p:nvSpPr>
        <p:spPr bwMode="auto">
          <a:xfrm>
            <a:off x="5472113" y="1066800"/>
            <a:ext cx="3214687" cy="83099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ctr" eaLnBrk="0" hangingPunct="0">
              <a:spcBef>
                <a:spcPct val="50000"/>
              </a:spcBef>
              <a:defRPr sz="1400">
                <a:solidFill>
                  <a:schemeClr val="tx1"/>
                </a:solidFill>
                <a:latin typeface="Tahoma" charset="0"/>
                <a:ea typeface="ＭＳ Ｐゴシック" charset="0"/>
              </a:defRPr>
            </a:lvl1pPr>
            <a:lvl2pPr marL="742950" indent="-285750" algn="ctr" eaLnBrk="0" hangingPunct="0">
              <a:spcBef>
                <a:spcPct val="50000"/>
              </a:spcBef>
              <a:defRPr sz="1400">
                <a:solidFill>
                  <a:schemeClr val="tx1"/>
                </a:solidFill>
                <a:latin typeface="Tahoma" charset="0"/>
                <a:ea typeface="ＭＳ Ｐゴシック" charset="0"/>
              </a:defRPr>
            </a:lvl2pPr>
            <a:lvl3pPr marL="1143000" indent="-228600" algn="ctr" eaLnBrk="0" hangingPunct="0">
              <a:spcBef>
                <a:spcPct val="50000"/>
              </a:spcBef>
              <a:defRPr sz="1400">
                <a:solidFill>
                  <a:schemeClr val="tx1"/>
                </a:solidFill>
                <a:latin typeface="Tahoma" charset="0"/>
                <a:ea typeface="ＭＳ Ｐゴシック" charset="0"/>
              </a:defRPr>
            </a:lvl3pPr>
            <a:lvl4pPr marL="1600200" indent="-228600" algn="ctr" eaLnBrk="0" hangingPunct="0">
              <a:spcBef>
                <a:spcPct val="50000"/>
              </a:spcBef>
              <a:defRPr sz="1400">
                <a:solidFill>
                  <a:schemeClr val="tx1"/>
                </a:solidFill>
                <a:latin typeface="Tahoma" charset="0"/>
                <a:ea typeface="ＭＳ Ｐゴシック" charset="0"/>
              </a:defRPr>
            </a:lvl4pPr>
            <a:lvl5pPr marL="2057400" indent="-228600" algn="ctr" eaLnBrk="0" hangingPunct="0">
              <a:spcBef>
                <a:spcPct val="50000"/>
              </a:spcBef>
              <a:defRPr sz="1400">
                <a:solidFill>
                  <a:schemeClr val="tx1"/>
                </a:solidFill>
                <a:latin typeface="Tahoma" charset="0"/>
                <a:ea typeface="ＭＳ Ｐゴシック" charset="0"/>
              </a:defRPr>
            </a:lvl5pPr>
            <a:lvl6pPr marL="2514600" indent="-228600" algn="ctr" eaLnBrk="0" fontAlgn="base" hangingPunct="0">
              <a:spcBef>
                <a:spcPct val="50000"/>
              </a:spcBef>
              <a:spcAft>
                <a:spcPct val="0"/>
              </a:spcAft>
              <a:defRPr sz="1400">
                <a:solidFill>
                  <a:schemeClr val="tx1"/>
                </a:solidFill>
                <a:latin typeface="Tahoma" charset="0"/>
                <a:ea typeface="ＭＳ Ｐゴシック" charset="0"/>
              </a:defRPr>
            </a:lvl6pPr>
            <a:lvl7pPr marL="2971800" indent="-228600" algn="ctr" eaLnBrk="0" fontAlgn="base" hangingPunct="0">
              <a:spcBef>
                <a:spcPct val="50000"/>
              </a:spcBef>
              <a:spcAft>
                <a:spcPct val="0"/>
              </a:spcAft>
              <a:defRPr sz="1400">
                <a:solidFill>
                  <a:schemeClr val="tx1"/>
                </a:solidFill>
                <a:latin typeface="Tahoma" charset="0"/>
                <a:ea typeface="ＭＳ Ｐゴシック" charset="0"/>
              </a:defRPr>
            </a:lvl7pPr>
            <a:lvl8pPr marL="3429000" indent="-228600" algn="ctr" eaLnBrk="0" fontAlgn="base" hangingPunct="0">
              <a:spcBef>
                <a:spcPct val="50000"/>
              </a:spcBef>
              <a:spcAft>
                <a:spcPct val="0"/>
              </a:spcAft>
              <a:defRPr sz="1400">
                <a:solidFill>
                  <a:schemeClr val="tx1"/>
                </a:solidFill>
                <a:latin typeface="Tahoma" charset="0"/>
                <a:ea typeface="ＭＳ Ｐゴシック" charset="0"/>
              </a:defRPr>
            </a:lvl8pPr>
            <a:lvl9pPr marL="3886200" indent="-228600" algn="ctr" eaLnBrk="0" fontAlgn="base" hangingPunct="0">
              <a:spcBef>
                <a:spcPct val="50000"/>
              </a:spcBef>
              <a:spcAft>
                <a:spcPct val="0"/>
              </a:spcAft>
              <a:defRPr sz="1400">
                <a:solidFill>
                  <a:schemeClr val="tx1"/>
                </a:solidFill>
                <a:latin typeface="Tahoma" charset="0"/>
                <a:ea typeface="ＭＳ Ｐゴシック" charset="0"/>
              </a:defRPr>
            </a:lvl9pPr>
          </a:lstStyle>
          <a:p>
            <a:pPr algn="l" eaLnBrk="1" hangingPunct="1">
              <a:spcBef>
                <a:spcPct val="0"/>
              </a:spcBef>
            </a:pPr>
            <a:r>
              <a:rPr lang="en-US" sz="1600" b="1" dirty="0">
                <a:solidFill>
                  <a:srgbClr val="FF0000"/>
                </a:solidFill>
                <a:latin typeface="Calibri" charset="0"/>
                <a:cs typeface="Arial" charset="0"/>
              </a:rPr>
              <a:t>Increased government spending appears to have a negative cumulative effect over 8 quarters.</a:t>
            </a:r>
          </a:p>
        </p:txBody>
      </p:sp>
      <p:sp>
        <p:nvSpPr>
          <p:cNvPr id="108549" name="TextBox 4"/>
          <p:cNvSpPr txBox="1">
            <a:spLocks noChangeArrowheads="1"/>
          </p:cNvSpPr>
          <p:nvPr/>
        </p:nvSpPr>
        <p:spPr bwMode="auto">
          <a:xfrm>
            <a:off x="261938" y="119063"/>
            <a:ext cx="8610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ct val="50000"/>
              </a:spcBef>
              <a:defRPr sz="1400">
                <a:solidFill>
                  <a:schemeClr val="tx1"/>
                </a:solidFill>
                <a:latin typeface="Tahoma" charset="0"/>
                <a:ea typeface="ＭＳ Ｐゴシック" charset="0"/>
              </a:defRPr>
            </a:lvl1pPr>
            <a:lvl2pPr marL="742950" indent="-285750" algn="ctr" eaLnBrk="0" hangingPunct="0">
              <a:spcBef>
                <a:spcPct val="50000"/>
              </a:spcBef>
              <a:defRPr sz="1400">
                <a:solidFill>
                  <a:schemeClr val="tx1"/>
                </a:solidFill>
                <a:latin typeface="Tahoma" charset="0"/>
                <a:ea typeface="ＭＳ Ｐゴシック" charset="0"/>
              </a:defRPr>
            </a:lvl2pPr>
            <a:lvl3pPr marL="1143000" indent="-228600" algn="ctr" eaLnBrk="0" hangingPunct="0">
              <a:spcBef>
                <a:spcPct val="50000"/>
              </a:spcBef>
              <a:defRPr sz="1400">
                <a:solidFill>
                  <a:schemeClr val="tx1"/>
                </a:solidFill>
                <a:latin typeface="Tahoma" charset="0"/>
                <a:ea typeface="ＭＳ Ｐゴシック" charset="0"/>
              </a:defRPr>
            </a:lvl3pPr>
            <a:lvl4pPr marL="1600200" indent="-228600" algn="ctr" eaLnBrk="0" hangingPunct="0">
              <a:spcBef>
                <a:spcPct val="50000"/>
              </a:spcBef>
              <a:defRPr sz="1400">
                <a:solidFill>
                  <a:schemeClr val="tx1"/>
                </a:solidFill>
                <a:latin typeface="Tahoma" charset="0"/>
                <a:ea typeface="ＭＳ Ｐゴシック" charset="0"/>
              </a:defRPr>
            </a:lvl4pPr>
            <a:lvl5pPr marL="2057400" indent="-228600" algn="ctr" eaLnBrk="0" hangingPunct="0">
              <a:spcBef>
                <a:spcPct val="50000"/>
              </a:spcBef>
              <a:defRPr sz="1400">
                <a:solidFill>
                  <a:schemeClr val="tx1"/>
                </a:solidFill>
                <a:latin typeface="Tahoma" charset="0"/>
                <a:ea typeface="ＭＳ Ｐゴシック" charset="0"/>
              </a:defRPr>
            </a:lvl5pPr>
            <a:lvl6pPr marL="2514600" indent="-228600" algn="ctr" eaLnBrk="0" fontAlgn="base" hangingPunct="0">
              <a:spcBef>
                <a:spcPct val="50000"/>
              </a:spcBef>
              <a:spcAft>
                <a:spcPct val="0"/>
              </a:spcAft>
              <a:defRPr sz="1400">
                <a:solidFill>
                  <a:schemeClr val="tx1"/>
                </a:solidFill>
                <a:latin typeface="Tahoma" charset="0"/>
                <a:ea typeface="ＭＳ Ｐゴシック" charset="0"/>
              </a:defRPr>
            </a:lvl6pPr>
            <a:lvl7pPr marL="2971800" indent="-228600" algn="ctr" eaLnBrk="0" fontAlgn="base" hangingPunct="0">
              <a:spcBef>
                <a:spcPct val="50000"/>
              </a:spcBef>
              <a:spcAft>
                <a:spcPct val="0"/>
              </a:spcAft>
              <a:defRPr sz="1400">
                <a:solidFill>
                  <a:schemeClr val="tx1"/>
                </a:solidFill>
                <a:latin typeface="Tahoma" charset="0"/>
                <a:ea typeface="ＭＳ Ｐゴシック" charset="0"/>
              </a:defRPr>
            </a:lvl7pPr>
            <a:lvl8pPr marL="3429000" indent="-228600" algn="ctr" eaLnBrk="0" fontAlgn="base" hangingPunct="0">
              <a:spcBef>
                <a:spcPct val="50000"/>
              </a:spcBef>
              <a:spcAft>
                <a:spcPct val="0"/>
              </a:spcAft>
              <a:defRPr sz="1400">
                <a:solidFill>
                  <a:schemeClr val="tx1"/>
                </a:solidFill>
                <a:latin typeface="Tahoma" charset="0"/>
                <a:ea typeface="ＭＳ Ｐゴシック" charset="0"/>
              </a:defRPr>
            </a:lvl8pPr>
            <a:lvl9pPr marL="3886200" indent="-228600" algn="ctr" eaLnBrk="0" fontAlgn="base" hangingPunct="0">
              <a:spcBef>
                <a:spcPct val="50000"/>
              </a:spcBef>
              <a:spcAft>
                <a:spcPct val="0"/>
              </a:spcAft>
              <a:defRPr sz="1400">
                <a:solidFill>
                  <a:schemeClr val="tx1"/>
                </a:solidFill>
                <a:latin typeface="Tahoma" charset="0"/>
                <a:ea typeface="ＭＳ Ｐゴシック" charset="0"/>
              </a:defRPr>
            </a:lvl9pPr>
          </a:lstStyle>
          <a:p>
            <a:pPr eaLnBrk="1" hangingPunct="1">
              <a:spcBef>
                <a:spcPct val="0"/>
              </a:spcBef>
            </a:pPr>
            <a:r>
              <a:rPr lang="en-US" sz="2400">
                <a:solidFill>
                  <a:srgbClr val="000000"/>
                </a:solidFill>
                <a:latin typeface="Calibri" charset="0"/>
                <a:cs typeface="Arial" charset="0"/>
              </a:rPr>
              <a:t>Stimulus Spending and Economic Growth (1954.1 to 2011.1)</a:t>
            </a:r>
          </a:p>
        </p:txBody>
      </p:sp>
      <p:cxnSp>
        <p:nvCxnSpPr>
          <p:cNvPr id="6" name="Straight Connector 5"/>
          <p:cNvCxnSpPr/>
          <p:nvPr/>
        </p:nvCxnSpPr>
        <p:spPr>
          <a:xfrm>
            <a:off x="2211388" y="2630488"/>
            <a:ext cx="5791200" cy="1643062"/>
          </a:xfrm>
          <a:prstGeom prst="line">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sp>
        <p:nvSpPr>
          <p:cNvPr id="108551" name="Slide Number Placeholder 1"/>
          <p:cNvSpPr txBox="1">
            <a:spLocks/>
          </p:cNvSpPr>
          <p:nvPr/>
        </p:nvSpPr>
        <p:spPr bwMode="auto">
          <a:xfrm>
            <a:off x="8686800" y="6607175"/>
            <a:ext cx="4572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ct val="50000"/>
              </a:spcBef>
              <a:defRPr sz="1400">
                <a:solidFill>
                  <a:schemeClr val="tx1"/>
                </a:solidFill>
                <a:latin typeface="Tahoma" charset="0"/>
                <a:ea typeface="ＭＳ Ｐゴシック" charset="0"/>
              </a:defRPr>
            </a:lvl1pPr>
            <a:lvl2pPr marL="742950" indent="-285750" algn="ctr" eaLnBrk="0" hangingPunct="0">
              <a:spcBef>
                <a:spcPct val="50000"/>
              </a:spcBef>
              <a:defRPr sz="1400">
                <a:solidFill>
                  <a:schemeClr val="tx1"/>
                </a:solidFill>
                <a:latin typeface="Tahoma" charset="0"/>
                <a:ea typeface="ＭＳ Ｐゴシック" charset="0"/>
              </a:defRPr>
            </a:lvl2pPr>
            <a:lvl3pPr marL="1143000" indent="-228600" algn="ctr" eaLnBrk="0" hangingPunct="0">
              <a:spcBef>
                <a:spcPct val="50000"/>
              </a:spcBef>
              <a:defRPr sz="1400">
                <a:solidFill>
                  <a:schemeClr val="tx1"/>
                </a:solidFill>
                <a:latin typeface="Tahoma" charset="0"/>
                <a:ea typeface="ＭＳ Ｐゴシック" charset="0"/>
              </a:defRPr>
            </a:lvl3pPr>
            <a:lvl4pPr marL="1600200" indent="-228600" algn="ctr" eaLnBrk="0" hangingPunct="0">
              <a:spcBef>
                <a:spcPct val="50000"/>
              </a:spcBef>
              <a:defRPr sz="1400">
                <a:solidFill>
                  <a:schemeClr val="tx1"/>
                </a:solidFill>
                <a:latin typeface="Tahoma" charset="0"/>
                <a:ea typeface="ＭＳ Ｐゴシック" charset="0"/>
              </a:defRPr>
            </a:lvl4pPr>
            <a:lvl5pPr marL="2057400" indent="-228600" algn="ctr" eaLnBrk="0" hangingPunct="0">
              <a:spcBef>
                <a:spcPct val="50000"/>
              </a:spcBef>
              <a:defRPr sz="1400">
                <a:solidFill>
                  <a:schemeClr val="tx1"/>
                </a:solidFill>
                <a:latin typeface="Tahoma" charset="0"/>
                <a:ea typeface="ＭＳ Ｐゴシック" charset="0"/>
              </a:defRPr>
            </a:lvl5pPr>
            <a:lvl6pPr marL="2514600" indent="-228600" algn="ctr" eaLnBrk="0" fontAlgn="base" hangingPunct="0">
              <a:spcBef>
                <a:spcPct val="50000"/>
              </a:spcBef>
              <a:spcAft>
                <a:spcPct val="0"/>
              </a:spcAft>
              <a:defRPr sz="1400">
                <a:solidFill>
                  <a:schemeClr val="tx1"/>
                </a:solidFill>
                <a:latin typeface="Tahoma" charset="0"/>
                <a:ea typeface="ＭＳ Ｐゴシック" charset="0"/>
              </a:defRPr>
            </a:lvl6pPr>
            <a:lvl7pPr marL="2971800" indent="-228600" algn="ctr" eaLnBrk="0" fontAlgn="base" hangingPunct="0">
              <a:spcBef>
                <a:spcPct val="50000"/>
              </a:spcBef>
              <a:spcAft>
                <a:spcPct val="0"/>
              </a:spcAft>
              <a:defRPr sz="1400">
                <a:solidFill>
                  <a:schemeClr val="tx1"/>
                </a:solidFill>
                <a:latin typeface="Tahoma" charset="0"/>
                <a:ea typeface="ＭＳ Ｐゴシック" charset="0"/>
              </a:defRPr>
            </a:lvl7pPr>
            <a:lvl8pPr marL="3429000" indent="-228600" algn="ctr" eaLnBrk="0" fontAlgn="base" hangingPunct="0">
              <a:spcBef>
                <a:spcPct val="50000"/>
              </a:spcBef>
              <a:spcAft>
                <a:spcPct val="0"/>
              </a:spcAft>
              <a:defRPr sz="1400">
                <a:solidFill>
                  <a:schemeClr val="tx1"/>
                </a:solidFill>
                <a:latin typeface="Tahoma" charset="0"/>
                <a:ea typeface="ＭＳ Ｐゴシック" charset="0"/>
              </a:defRPr>
            </a:lvl8pPr>
            <a:lvl9pPr marL="3886200" indent="-228600" algn="ctr" eaLnBrk="0" fontAlgn="base" hangingPunct="0">
              <a:spcBef>
                <a:spcPct val="50000"/>
              </a:spcBef>
              <a:spcAft>
                <a:spcPct val="0"/>
              </a:spcAft>
              <a:defRPr sz="1400">
                <a:solidFill>
                  <a:schemeClr val="tx1"/>
                </a:solidFill>
                <a:latin typeface="Tahoma" charset="0"/>
                <a:ea typeface="ＭＳ Ｐゴシック" charset="0"/>
              </a:defRPr>
            </a:lvl9pPr>
          </a:lstStyle>
          <a:p>
            <a:pPr algn="r" eaLnBrk="1" hangingPunct="1"/>
            <a:fld id="{207B470A-FF96-8F4E-9CB6-679311CE0B50}" type="slidenum">
              <a:rPr lang="en-US" sz="1000">
                <a:latin typeface="Times New Roman" charset="0"/>
                <a:cs typeface="Times New Roman" charset="0"/>
              </a:rPr>
              <a:pPr algn="r" eaLnBrk="1" hangingPunct="1"/>
              <a:t>10</a:t>
            </a:fld>
            <a:endParaRPr lang="en-US" sz="1000">
              <a:latin typeface="Times New Roman" charset="0"/>
              <a:cs typeface="Times New Roman" charset="0"/>
            </a:endParaRPr>
          </a:p>
        </p:txBody>
      </p:sp>
    </p:spTree>
    <p:extLst>
      <p:ext uri="{BB962C8B-B14F-4D97-AF65-F5344CB8AC3E}">
        <p14:creationId xmlns:p14="http://schemas.microsoft.com/office/powerpoint/2010/main" val="4624491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1"/>
          <p:cNvSpPr>
            <a:spLocks noGrp="1"/>
          </p:cNvSpPr>
          <p:nvPr>
            <p:ph type="sldNum" sz="quarter" idx="10"/>
          </p:nvPr>
        </p:nvSpPr>
        <p:spPr/>
        <p:txBody>
          <a:bodyPr/>
          <a:lstStyle>
            <a:lvl1pPr algn="ctr" eaLnBrk="0" hangingPunct="0">
              <a:spcBef>
                <a:spcPct val="50000"/>
              </a:spcBef>
              <a:defRPr sz="1400">
                <a:solidFill>
                  <a:schemeClr val="tx1"/>
                </a:solidFill>
                <a:latin typeface="Tahoma" charset="0"/>
                <a:ea typeface="ＭＳ Ｐゴシック" charset="0"/>
              </a:defRPr>
            </a:lvl1pPr>
            <a:lvl2pPr marL="742950" indent="-285750" algn="ctr" eaLnBrk="0" hangingPunct="0">
              <a:spcBef>
                <a:spcPct val="50000"/>
              </a:spcBef>
              <a:defRPr sz="1400">
                <a:solidFill>
                  <a:schemeClr val="tx1"/>
                </a:solidFill>
                <a:latin typeface="Tahoma" charset="0"/>
                <a:ea typeface="ＭＳ Ｐゴシック" charset="0"/>
              </a:defRPr>
            </a:lvl2pPr>
            <a:lvl3pPr marL="1143000" indent="-228600" algn="ctr" eaLnBrk="0" hangingPunct="0">
              <a:spcBef>
                <a:spcPct val="50000"/>
              </a:spcBef>
              <a:defRPr sz="1400">
                <a:solidFill>
                  <a:schemeClr val="tx1"/>
                </a:solidFill>
                <a:latin typeface="Tahoma" charset="0"/>
                <a:ea typeface="ＭＳ Ｐゴシック" charset="0"/>
              </a:defRPr>
            </a:lvl3pPr>
            <a:lvl4pPr marL="1600200" indent="-228600" algn="ctr" eaLnBrk="0" hangingPunct="0">
              <a:spcBef>
                <a:spcPct val="50000"/>
              </a:spcBef>
              <a:defRPr sz="1400">
                <a:solidFill>
                  <a:schemeClr val="tx1"/>
                </a:solidFill>
                <a:latin typeface="Tahoma" charset="0"/>
                <a:ea typeface="ＭＳ Ｐゴシック" charset="0"/>
              </a:defRPr>
            </a:lvl4pPr>
            <a:lvl5pPr marL="2057400" indent="-228600" algn="ctr" eaLnBrk="0" hangingPunct="0">
              <a:spcBef>
                <a:spcPct val="50000"/>
              </a:spcBef>
              <a:defRPr sz="1400">
                <a:solidFill>
                  <a:schemeClr val="tx1"/>
                </a:solidFill>
                <a:latin typeface="Tahoma" charset="0"/>
                <a:ea typeface="ＭＳ Ｐゴシック" charset="0"/>
              </a:defRPr>
            </a:lvl5pPr>
            <a:lvl6pPr marL="2514600" indent="-228600" algn="ctr" eaLnBrk="0" fontAlgn="base" hangingPunct="0">
              <a:spcBef>
                <a:spcPct val="50000"/>
              </a:spcBef>
              <a:spcAft>
                <a:spcPct val="0"/>
              </a:spcAft>
              <a:defRPr sz="1400">
                <a:solidFill>
                  <a:schemeClr val="tx1"/>
                </a:solidFill>
                <a:latin typeface="Tahoma" charset="0"/>
                <a:ea typeface="ＭＳ Ｐゴシック" charset="0"/>
              </a:defRPr>
            </a:lvl6pPr>
            <a:lvl7pPr marL="2971800" indent="-228600" algn="ctr" eaLnBrk="0" fontAlgn="base" hangingPunct="0">
              <a:spcBef>
                <a:spcPct val="50000"/>
              </a:spcBef>
              <a:spcAft>
                <a:spcPct val="0"/>
              </a:spcAft>
              <a:defRPr sz="1400">
                <a:solidFill>
                  <a:schemeClr val="tx1"/>
                </a:solidFill>
                <a:latin typeface="Tahoma" charset="0"/>
                <a:ea typeface="ＭＳ Ｐゴシック" charset="0"/>
              </a:defRPr>
            </a:lvl7pPr>
            <a:lvl8pPr marL="3429000" indent="-228600" algn="ctr" eaLnBrk="0" fontAlgn="base" hangingPunct="0">
              <a:spcBef>
                <a:spcPct val="50000"/>
              </a:spcBef>
              <a:spcAft>
                <a:spcPct val="0"/>
              </a:spcAft>
              <a:defRPr sz="1400">
                <a:solidFill>
                  <a:schemeClr val="tx1"/>
                </a:solidFill>
                <a:latin typeface="Tahoma" charset="0"/>
                <a:ea typeface="ＭＳ Ｐゴシック" charset="0"/>
              </a:defRPr>
            </a:lvl8pPr>
            <a:lvl9pPr marL="3886200" indent="-228600" algn="ctr" eaLnBrk="0" fontAlgn="base" hangingPunct="0">
              <a:spcBef>
                <a:spcPct val="50000"/>
              </a:spcBef>
              <a:spcAft>
                <a:spcPct val="0"/>
              </a:spcAft>
              <a:defRPr sz="1400">
                <a:solidFill>
                  <a:schemeClr val="tx1"/>
                </a:solidFill>
                <a:latin typeface="Tahoma" charset="0"/>
                <a:ea typeface="ＭＳ Ｐゴシック" charset="0"/>
              </a:defRPr>
            </a:lvl9pPr>
          </a:lstStyle>
          <a:p>
            <a:pPr algn="r" eaLnBrk="1" hangingPunct="1">
              <a:spcBef>
                <a:spcPct val="0"/>
              </a:spcBef>
            </a:pPr>
            <a:fld id="{D25B75BE-9F26-F747-ABAF-F0B31B6187FC}" type="slidenum">
              <a:rPr lang="en-US" sz="1000">
                <a:latin typeface="Times New Roman" charset="0"/>
              </a:rPr>
              <a:pPr algn="r" eaLnBrk="1" hangingPunct="1">
                <a:spcBef>
                  <a:spcPct val="0"/>
                </a:spcBef>
              </a:pPr>
              <a:t>11</a:t>
            </a:fld>
            <a:endParaRPr lang="en-US" sz="1000">
              <a:latin typeface="Times New Roman" charset="0"/>
            </a:endParaRPr>
          </a:p>
        </p:txBody>
      </p:sp>
      <p:sp>
        <p:nvSpPr>
          <p:cNvPr id="5" name="TextBox 4"/>
          <p:cNvSpPr txBox="1"/>
          <p:nvPr/>
        </p:nvSpPr>
        <p:spPr>
          <a:xfrm>
            <a:off x="0" y="3359774"/>
            <a:ext cx="9067800" cy="1892826"/>
          </a:xfrm>
          <a:prstGeom prst="rect">
            <a:avLst/>
          </a:prstGeom>
          <a:solidFill>
            <a:schemeClr val="bg1"/>
          </a:solidFill>
        </p:spPr>
        <p:txBody>
          <a:bodyPr>
            <a:spAutoFit/>
          </a:bodyPr>
          <a:lstStyle>
            <a:lvl1pPr marL="914400" indent="-914400" algn="ctr" eaLnBrk="0" hangingPunct="0">
              <a:spcBef>
                <a:spcPct val="50000"/>
              </a:spcBef>
              <a:tabLst>
                <a:tab pos="914400" algn="l"/>
              </a:tabLst>
              <a:defRPr sz="1400">
                <a:solidFill>
                  <a:schemeClr val="tx1"/>
                </a:solidFill>
                <a:latin typeface="Tahoma" charset="0"/>
                <a:ea typeface="ＭＳ Ｐゴシック" charset="0"/>
              </a:defRPr>
            </a:lvl1pPr>
            <a:lvl2pPr marL="742950" indent="-285750" algn="ctr" eaLnBrk="0" hangingPunct="0">
              <a:spcBef>
                <a:spcPct val="50000"/>
              </a:spcBef>
              <a:tabLst>
                <a:tab pos="914400" algn="l"/>
              </a:tabLst>
              <a:defRPr sz="1400">
                <a:solidFill>
                  <a:schemeClr val="tx1"/>
                </a:solidFill>
                <a:latin typeface="Tahoma" charset="0"/>
                <a:ea typeface="ＭＳ Ｐゴシック" charset="0"/>
              </a:defRPr>
            </a:lvl2pPr>
            <a:lvl3pPr marL="1143000" indent="-228600" algn="ctr" eaLnBrk="0" hangingPunct="0">
              <a:spcBef>
                <a:spcPct val="50000"/>
              </a:spcBef>
              <a:tabLst>
                <a:tab pos="914400" algn="l"/>
              </a:tabLst>
              <a:defRPr sz="1400">
                <a:solidFill>
                  <a:schemeClr val="tx1"/>
                </a:solidFill>
                <a:latin typeface="Tahoma" charset="0"/>
                <a:ea typeface="ＭＳ Ｐゴシック" charset="0"/>
              </a:defRPr>
            </a:lvl3pPr>
            <a:lvl4pPr marL="1600200" indent="-228600" algn="ctr" eaLnBrk="0" hangingPunct="0">
              <a:spcBef>
                <a:spcPct val="50000"/>
              </a:spcBef>
              <a:tabLst>
                <a:tab pos="914400" algn="l"/>
              </a:tabLst>
              <a:defRPr sz="1400">
                <a:solidFill>
                  <a:schemeClr val="tx1"/>
                </a:solidFill>
                <a:latin typeface="Tahoma" charset="0"/>
                <a:ea typeface="ＭＳ Ｐゴシック" charset="0"/>
              </a:defRPr>
            </a:lvl4pPr>
            <a:lvl5pPr marL="2057400" indent="-228600" algn="ctr" eaLnBrk="0" hangingPunct="0">
              <a:spcBef>
                <a:spcPct val="50000"/>
              </a:spcBef>
              <a:tabLst>
                <a:tab pos="914400" algn="l"/>
              </a:tabLst>
              <a:defRPr sz="1400">
                <a:solidFill>
                  <a:schemeClr val="tx1"/>
                </a:solidFill>
                <a:latin typeface="Tahoma" charset="0"/>
                <a:ea typeface="ＭＳ Ｐゴシック" charset="0"/>
              </a:defRPr>
            </a:lvl5pPr>
            <a:lvl6pPr marL="2514600" indent="-228600" algn="ctr" eaLnBrk="0" fontAlgn="base" hangingPunct="0">
              <a:spcBef>
                <a:spcPct val="50000"/>
              </a:spcBef>
              <a:spcAft>
                <a:spcPct val="0"/>
              </a:spcAft>
              <a:tabLst>
                <a:tab pos="914400" algn="l"/>
              </a:tabLst>
              <a:defRPr sz="1400">
                <a:solidFill>
                  <a:schemeClr val="tx1"/>
                </a:solidFill>
                <a:latin typeface="Tahoma" charset="0"/>
                <a:ea typeface="ＭＳ Ｐゴシック" charset="0"/>
              </a:defRPr>
            </a:lvl6pPr>
            <a:lvl7pPr marL="2971800" indent="-228600" algn="ctr" eaLnBrk="0" fontAlgn="base" hangingPunct="0">
              <a:spcBef>
                <a:spcPct val="50000"/>
              </a:spcBef>
              <a:spcAft>
                <a:spcPct val="0"/>
              </a:spcAft>
              <a:tabLst>
                <a:tab pos="914400" algn="l"/>
              </a:tabLst>
              <a:defRPr sz="1400">
                <a:solidFill>
                  <a:schemeClr val="tx1"/>
                </a:solidFill>
                <a:latin typeface="Tahoma" charset="0"/>
                <a:ea typeface="ＭＳ Ｐゴシック" charset="0"/>
              </a:defRPr>
            </a:lvl7pPr>
            <a:lvl8pPr marL="3429000" indent="-228600" algn="ctr" eaLnBrk="0" fontAlgn="base" hangingPunct="0">
              <a:spcBef>
                <a:spcPct val="50000"/>
              </a:spcBef>
              <a:spcAft>
                <a:spcPct val="0"/>
              </a:spcAft>
              <a:tabLst>
                <a:tab pos="914400" algn="l"/>
              </a:tabLst>
              <a:defRPr sz="1400">
                <a:solidFill>
                  <a:schemeClr val="tx1"/>
                </a:solidFill>
                <a:latin typeface="Tahoma" charset="0"/>
                <a:ea typeface="ＭＳ Ｐゴシック" charset="0"/>
              </a:defRPr>
            </a:lvl8pPr>
            <a:lvl9pPr marL="3886200" indent="-228600" algn="ctr" eaLnBrk="0" fontAlgn="base" hangingPunct="0">
              <a:spcBef>
                <a:spcPct val="50000"/>
              </a:spcBef>
              <a:spcAft>
                <a:spcPct val="0"/>
              </a:spcAft>
              <a:tabLst>
                <a:tab pos="914400" algn="l"/>
              </a:tabLst>
              <a:defRPr sz="1400">
                <a:solidFill>
                  <a:schemeClr val="tx1"/>
                </a:solidFill>
                <a:latin typeface="Tahoma" charset="0"/>
                <a:ea typeface="ＭＳ Ｐゴシック" charset="0"/>
              </a:defRPr>
            </a:lvl9pPr>
          </a:lstStyle>
          <a:p>
            <a:pPr eaLnBrk="1" hangingPunct="1"/>
            <a:r>
              <a:rPr lang="en-US" sz="2600" dirty="0">
                <a:solidFill>
                  <a:srgbClr val="FF0000"/>
                </a:solidFill>
              </a:rPr>
              <a:t>Data:	The </a:t>
            </a:r>
            <a:r>
              <a:rPr lang="en-US" sz="2600" dirty="0" smtClean="0">
                <a:solidFill>
                  <a:srgbClr val="FF0000"/>
                </a:solidFill>
              </a:rPr>
              <a:t>Keynes-was-wrong-and-that</a:t>
            </a:r>
            <a:r>
              <a:rPr lang="en-US" sz="2600" dirty="0" smtClean="0">
                <a:solidFill>
                  <a:srgbClr val="FF0000"/>
                </a:solidFill>
              </a:rPr>
              <a:t>’</a:t>
            </a:r>
            <a:r>
              <a:rPr lang="en-US" sz="2600" dirty="0" smtClean="0">
                <a:solidFill>
                  <a:srgbClr val="FF0000"/>
                </a:solidFill>
              </a:rPr>
              <a:t>s-why-we-don’t-teach-him-anymore Rule:</a:t>
            </a:r>
            <a:endParaRPr lang="en-US" sz="2600" dirty="0">
              <a:solidFill>
                <a:srgbClr val="FF0000"/>
              </a:solidFill>
            </a:endParaRPr>
          </a:p>
          <a:p>
            <a:pPr eaLnBrk="1" hangingPunct="1"/>
            <a:r>
              <a:rPr lang="en-US" sz="2600" b="1" dirty="0">
                <a:solidFill>
                  <a:srgbClr val="FF0000"/>
                </a:solidFill>
              </a:rPr>
              <a:t>On average, government spending suppresses the economy</a:t>
            </a:r>
            <a:r>
              <a:rPr lang="en-US" sz="2600" b="1" dirty="0" smtClean="0">
                <a:solidFill>
                  <a:srgbClr val="FF0000"/>
                </a:solidFill>
              </a:rPr>
              <a:t>.</a:t>
            </a:r>
            <a:endParaRPr lang="en-US" sz="2600" b="1" dirty="0">
              <a:solidFill>
                <a:srgbClr val="FF0000"/>
              </a:solidFill>
            </a:endParaRPr>
          </a:p>
        </p:txBody>
      </p:sp>
      <p:sp>
        <p:nvSpPr>
          <p:cNvPr id="109572" name="Text Box 3"/>
          <p:cNvSpPr txBox="1">
            <a:spLocks noChangeArrowheads="1"/>
          </p:cNvSpPr>
          <p:nvPr/>
        </p:nvSpPr>
        <p:spPr bwMode="auto">
          <a:xfrm>
            <a:off x="268288" y="1600200"/>
            <a:ext cx="8602662"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ct val="50000"/>
              </a:spcBef>
              <a:defRPr sz="1400">
                <a:solidFill>
                  <a:schemeClr val="tx1"/>
                </a:solidFill>
                <a:latin typeface="Tahoma" charset="0"/>
                <a:ea typeface="ＭＳ Ｐゴシック" charset="0"/>
              </a:defRPr>
            </a:lvl1pPr>
            <a:lvl2pPr marL="742950" indent="-285750" algn="ctr" eaLnBrk="0" hangingPunct="0">
              <a:spcBef>
                <a:spcPct val="50000"/>
              </a:spcBef>
              <a:defRPr sz="1400">
                <a:solidFill>
                  <a:schemeClr val="tx1"/>
                </a:solidFill>
                <a:latin typeface="Tahoma" charset="0"/>
                <a:ea typeface="ＭＳ Ｐゴシック" charset="0"/>
              </a:defRPr>
            </a:lvl2pPr>
            <a:lvl3pPr marL="1143000" indent="-228600" algn="ctr" eaLnBrk="0" hangingPunct="0">
              <a:spcBef>
                <a:spcPct val="50000"/>
              </a:spcBef>
              <a:defRPr sz="1400">
                <a:solidFill>
                  <a:schemeClr val="tx1"/>
                </a:solidFill>
                <a:latin typeface="Tahoma" charset="0"/>
                <a:ea typeface="ＭＳ Ｐゴシック" charset="0"/>
              </a:defRPr>
            </a:lvl3pPr>
            <a:lvl4pPr marL="1600200" indent="-228600" algn="ctr" eaLnBrk="0" hangingPunct="0">
              <a:spcBef>
                <a:spcPct val="50000"/>
              </a:spcBef>
              <a:defRPr sz="1400">
                <a:solidFill>
                  <a:schemeClr val="tx1"/>
                </a:solidFill>
                <a:latin typeface="Tahoma" charset="0"/>
                <a:ea typeface="ＭＳ Ｐゴシック" charset="0"/>
              </a:defRPr>
            </a:lvl4pPr>
            <a:lvl5pPr marL="2057400" indent="-228600" algn="ctr" eaLnBrk="0" hangingPunct="0">
              <a:spcBef>
                <a:spcPct val="50000"/>
              </a:spcBef>
              <a:defRPr sz="1400">
                <a:solidFill>
                  <a:schemeClr val="tx1"/>
                </a:solidFill>
                <a:latin typeface="Tahoma" charset="0"/>
                <a:ea typeface="ＭＳ Ｐゴシック" charset="0"/>
              </a:defRPr>
            </a:lvl5pPr>
            <a:lvl6pPr marL="2514600" indent="-228600" algn="ctr" eaLnBrk="0" fontAlgn="base" hangingPunct="0">
              <a:spcBef>
                <a:spcPct val="50000"/>
              </a:spcBef>
              <a:spcAft>
                <a:spcPct val="0"/>
              </a:spcAft>
              <a:defRPr sz="1400">
                <a:solidFill>
                  <a:schemeClr val="tx1"/>
                </a:solidFill>
                <a:latin typeface="Tahoma" charset="0"/>
                <a:ea typeface="ＭＳ Ｐゴシック" charset="0"/>
              </a:defRPr>
            </a:lvl6pPr>
            <a:lvl7pPr marL="2971800" indent="-228600" algn="ctr" eaLnBrk="0" fontAlgn="base" hangingPunct="0">
              <a:spcBef>
                <a:spcPct val="50000"/>
              </a:spcBef>
              <a:spcAft>
                <a:spcPct val="0"/>
              </a:spcAft>
              <a:defRPr sz="1400">
                <a:solidFill>
                  <a:schemeClr val="tx1"/>
                </a:solidFill>
                <a:latin typeface="Tahoma" charset="0"/>
                <a:ea typeface="ＭＳ Ｐゴシック" charset="0"/>
              </a:defRPr>
            </a:lvl7pPr>
            <a:lvl8pPr marL="3429000" indent="-228600" algn="ctr" eaLnBrk="0" fontAlgn="base" hangingPunct="0">
              <a:spcBef>
                <a:spcPct val="50000"/>
              </a:spcBef>
              <a:spcAft>
                <a:spcPct val="0"/>
              </a:spcAft>
              <a:defRPr sz="1400">
                <a:solidFill>
                  <a:schemeClr val="tx1"/>
                </a:solidFill>
                <a:latin typeface="Tahoma" charset="0"/>
                <a:ea typeface="ＭＳ Ｐゴシック" charset="0"/>
              </a:defRPr>
            </a:lvl8pPr>
            <a:lvl9pPr marL="3886200" indent="-228600" algn="ctr" eaLnBrk="0" fontAlgn="base" hangingPunct="0">
              <a:spcBef>
                <a:spcPct val="50000"/>
              </a:spcBef>
              <a:spcAft>
                <a:spcPct val="0"/>
              </a:spcAft>
              <a:defRPr sz="1400">
                <a:solidFill>
                  <a:schemeClr val="tx1"/>
                </a:solidFill>
                <a:latin typeface="Tahoma" charset="0"/>
                <a:ea typeface="ＭＳ Ｐゴシック" charset="0"/>
              </a:defRPr>
            </a:lvl9pPr>
          </a:lstStyle>
          <a:p>
            <a:pPr eaLnBrk="1" hangingPunct="1">
              <a:spcBef>
                <a:spcPct val="0"/>
              </a:spcBef>
            </a:pPr>
            <a:r>
              <a:rPr lang="en-US" sz="2600" u="sng"/>
              <a:t>Conventional Wisdom #5</a:t>
            </a:r>
          </a:p>
          <a:p>
            <a:pPr eaLnBrk="1" hangingPunct="1">
              <a:spcBef>
                <a:spcPct val="0"/>
              </a:spcBef>
            </a:pPr>
            <a:endParaRPr lang="en-US" sz="2600"/>
          </a:p>
          <a:p>
            <a:pPr eaLnBrk="1" hangingPunct="1">
              <a:spcBef>
                <a:spcPct val="0"/>
              </a:spcBef>
            </a:pPr>
            <a:r>
              <a:rPr lang="en-US" sz="2600"/>
              <a:t>Government spending stimulates the economy.</a:t>
            </a:r>
          </a:p>
        </p:txBody>
      </p:sp>
      <p:sp>
        <p:nvSpPr>
          <p:cNvPr id="2" name="TextBox 1"/>
          <p:cNvSpPr txBox="1"/>
          <p:nvPr/>
        </p:nvSpPr>
        <p:spPr>
          <a:xfrm>
            <a:off x="3056613" y="5702826"/>
            <a:ext cx="3041848" cy="369332"/>
          </a:xfrm>
          <a:prstGeom prst="rect">
            <a:avLst/>
          </a:prstGeom>
          <a:noFill/>
        </p:spPr>
        <p:txBody>
          <a:bodyPr wrap="square" rtlCol="0">
            <a:spAutoFit/>
          </a:bodyPr>
          <a:lstStyle/>
          <a:p>
            <a:r>
              <a:rPr lang="en-US" dirty="0">
                <a:hlinkClick r:id="rId3"/>
              </a:rPr>
              <a:t>http://</a:t>
            </a:r>
            <a:r>
              <a:rPr lang="en-US" dirty="0" err="1">
                <a:hlinkClick r:id="rId3"/>
              </a:rPr>
              <a:t>www.antonydavies.org</a:t>
            </a:r>
            <a:r>
              <a:rPr lang="en-US" dirty="0">
                <a:hlinkClick r:id="rId3"/>
              </a:rPr>
              <a:t>/</a:t>
            </a:r>
            <a:endParaRPr lang="en-US" dirty="0"/>
          </a:p>
        </p:txBody>
      </p:sp>
    </p:spTree>
    <p:extLst>
      <p:ext uri="{BB962C8B-B14F-4D97-AF65-F5344CB8AC3E}">
        <p14:creationId xmlns:p14="http://schemas.microsoft.com/office/powerpoint/2010/main" val="26161498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1869"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29238" y="423863"/>
            <a:ext cx="523875"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186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0038" y="990600"/>
            <a:ext cx="903287" cy="90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1861"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58913" y="1498600"/>
            <a:ext cx="903287" cy="90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a:spLocks noChangeArrowheads="1"/>
          </p:cNvSpPr>
          <p:nvPr/>
        </p:nvSpPr>
        <p:spPr bwMode="auto">
          <a:xfrm>
            <a:off x="1330325" y="1139825"/>
            <a:ext cx="1870075" cy="368300"/>
          </a:xfrm>
          <a:prstGeom prst="rect">
            <a:avLst/>
          </a:prstGeom>
          <a:solidFill>
            <a:schemeClr val="bg1"/>
          </a:solidFill>
          <a:ln w="38100">
            <a:solidFill>
              <a:srgbClr val="FF0000"/>
            </a:solidFill>
            <a:miter lim="800000"/>
            <a:headEnd/>
            <a:tailEnd/>
          </a:ln>
        </p:spPr>
        <p:txBody>
          <a:bodyPr>
            <a:spAutoFit/>
          </a:bodyPr>
          <a:lstStyle>
            <a:lvl1pPr algn="ctr" eaLnBrk="0" hangingPunct="0">
              <a:spcBef>
                <a:spcPct val="50000"/>
              </a:spcBef>
              <a:defRPr sz="1400">
                <a:solidFill>
                  <a:schemeClr val="tx1"/>
                </a:solidFill>
                <a:latin typeface="Tahoma" charset="0"/>
                <a:ea typeface="ＭＳ Ｐゴシック" charset="0"/>
              </a:defRPr>
            </a:lvl1pPr>
            <a:lvl2pPr marL="742950" indent="-285750" algn="ctr" eaLnBrk="0" hangingPunct="0">
              <a:spcBef>
                <a:spcPct val="50000"/>
              </a:spcBef>
              <a:defRPr sz="1400">
                <a:solidFill>
                  <a:schemeClr val="tx1"/>
                </a:solidFill>
                <a:latin typeface="Tahoma" charset="0"/>
                <a:ea typeface="ＭＳ Ｐゴシック" charset="0"/>
              </a:defRPr>
            </a:lvl2pPr>
            <a:lvl3pPr marL="1143000" indent="-228600" algn="ctr" eaLnBrk="0" hangingPunct="0">
              <a:spcBef>
                <a:spcPct val="50000"/>
              </a:spcBef>
              <a:defRPr sz="1400">
                <a:solidFill>
                  <a:schemeClr val="tx1"/>
                </a:solidFill>
                <a:latin typeface="Tahoma" charset="0"/>
                <a:ea typeface="ＭＳ Ｐゴシック" charset="0"/>
              </a:defRPr>
            </a:lvl3pPr>
            <a:lvl4pPr marL="1600200" indent="-228600" algn="ctr" eaLnBrk="0" hangingPunct="0">
              <a:spcBef>
                <a:spcPct val="50000"/>
              </a:spcBef>
              <a:defRPr sz="1400">
                <a:solidFill>
                  <a:schemeClr val="tx1"/>
                </a:solidFill>
                <a:latin typeface="Tahoma" charset="0"/>
                <a:ea typeface="ＭＳ Ｐゴシック" charset="0"/>
              </a:defRPr>
            </a:lvl4pPr>
            <a:lvl5pPr marL="2057400" indent="-228600" algn="ctr" eaLnBrk="0" hangingPunct="0">
              <a:spcBef>
                <a:spcPct val="50000"/>
              </a:spcBef>
              <a:defRPr sz="1400">
                <a:solidFill>
                  <a:schemeClr val="tx1"/>
                </a:solidFill>
                <a:latin typeface="Tahoma" charset="0"/>
                <a:ea typeface="ＭＳ Ｐゴシック" charset="0"/>
              </a:defRPr>
            </a:lvl5pPr>
            <a:lvl6pPr marL="2514600" indent="-228600" algn="ctr" eaLnBrk="0" fontAlgn="base" hangingPunct="0">
              <a:spcBef>
                <a:spcPct val="50000"/>
              </a:spcBef>
              <a:spcAft>
                <a:spcPct val="0"/>
              </a:spcAft>
              <a:defRPr sz="1400">
                <a:solidFill>
                  <a:schemeClr val="tx1"/>
                </a:solidFill>
                <a:latin typeface="Tahoma" charset="0"/>
                <a:ea typeface="ＭＳ Ｐゴシック" charset="0"/>
              </a:defRPr>
            </a:lvl6pPr>
            <a:lvl7pPr marL="2971800" indent="-228600" algn="ctr" eaLnBrk="0" fontAlgn="base" hangingPunct="0">
              <a:spcBef>
                <a:spcPct val="50000"/>
              </a:spcBef>
              <a:spcAft>
                <a:spcPct val="0"/>
              </a:spcAft>
              <a:defRPr sz="1400">
                <a:solidFill>
                  <a:schemeClr val="tx1"/>
                </a:solidFill>
                <a:latin typeface="Tahoma" charset="0"/>
                <a:ea typeface="ＭＳ Ｐゴシック" charset="0"/>
              </a:defRPr>
            </a:lvl7pPr>
            <a:lvl8pPr marL="3429000" indent="-228600" algn="ctr" eaLnBrk="0" fontAlgn="base" hangingPunct="0">
              <a:spcBef>
                <a:spcPct val="50000"/>
              </a:spcBef>
              <a:spcAft>
                <a:spcPct val="0"/>
              </a:spcAft>
              <a:defRPr sz="1400">
                <a:solidFill>
                  <a:schemeClr val="tx1"/>
                </a:solidFill>
                <a:latin typeface="Tahoma" charset="0"/>
                <a:ea typeface="ＭＳ Ｐゴシック" charset="0"/>
              </a:defRPr>
            </a:lvl8pPr>
            <a:lvl9pPr marL="3886200" indent="-228600" algn="ctr" eaLnBrk="0" fontAlgn="base" hangingPunct="0">
              <a:spcBef>
                <a:spcPct val="50000"/>
              </a:spcBef>
              <a:spcAft>
                <a:spcPct val="0"/>
              </a:spcAft>
              <a:defRPr sz="1400">
                <a:solidFill>
                  <a:schemeClr val="tx1"/>
                </a:solidFill>
                <a:latin typeface="Tahoma" charset="0"/>
                <a:ea typeface="ＭＳ Ｐゴシック" charset="0"/>
              </a:defRPr>
            </a:lvl9pPr>
          </a:lstStyle>
          <a:p>
            <a:pPr eaLnBrk="1" hangingPunct="1">
              <a:spcBef>
                <a:spcPct val="0"/>
              </a:spcBef>
            </a:pPr>
            <a:r>
              <a:rPr lang="en-US" sz="1800">
                <a:solidFill>
                  <a:srgbClr val="FF0000"/>
                </a:solidFill>
                <a:latin typeface="Calibri" charset="0"/>
              </a:rPr>
              <a:t>TARP = $356 b.</a:t>
            </a:r>
          </a:p>
        </p:txBody>
      </p:sp>
      <p:pic>
        <p:nvPicPr>
          <p:cNvPr id="121857" name="Picture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51213" y="1300163"/>
            <a:ext cx="771525"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1858"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13038" y="2171700"/>
            <a:ext cx="1217612" cy="34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1859"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9238" y="2189163"/>
            <a:ext cx="995362"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1862" name="Picture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93875" y="2222500"/>
            <a:ext cx="684213"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9338" name="AutoShape 8" descr="data:image/jpg;base64,/9j/4AAQSkZJRgABAQAAAQABAAD/2wBDAAkGBwgHBgkIBwgKCgkLDRYPDQwMDRsUFRAWIB0iIiAdHx8kKDQsJCYxJx8fLT0tMTU3Ojo6Iys/RD84QzQ5Ojf/2wBDAQoKCg0MDRoPDxo3JR8lNzc3Nzc3Nzc3Nzc3Nzc3Nzc3Nzc3Nzc3Nzc3Nzc3Nzc3Nzc3Nzc3Nzc3Nzc3Nzc3Nzf/wAARCACMALoDASIAAhEBAxEB/8QAHAABAQEAAwEBAQAAAAAAAAAAAAcGAQQFAwII/8QATBAAAQMDAwIDBAMKBhMAAAAAAQACAwQFEQYHIRIxE0FRImFxgRSRoQgVMjdSc4Kxs8EXIzhCQ2IWJCYzNDZERVNjdJKUorLC0uHw/8QAFAEBAAAAAAAAAAAAAAAAAAAAAP/EABQRAQAAAAAAAAAAAAAAAAAAAAD/2gAMAwEAAhEDEQA/AIciIgIiICIiAiIgIiICIiAiIgIiICIiAiIgIiICIiAiIgIiICIiAiJhAREQEREBERAREQEREBERAREQEREBERAREQVLQe2tn1Xpl14mu9VSGB746hvhMLWloDiQfTBC+1Bt1ou81P0Gy64E1a78CN9OPaPuyRn5FaTZGN822N+jjY5z3zzta1oySTA0ce9YLRW3Wqqy+0Ez7dVW6CGdkj6ioYYiwNIPAPJPHHCDxdZ6Pr9HXRtFci2Rko64Z4j7Mrc4OMjgj0PZUCh2n03Uabpb9UakqKOiqIWSl08bAI+rAwTn14XU361Nb7zc6O2W9wlNvMhnlaOOp2B0g+eMcn3rQ6g/k7Uf5im/ahBnjtxo2emqXWvWbKypigkkZBH4Zc8taTgDPu8lJiORn0XrQ6cv8jGSwWa5OY4AteylkIII7ggehX0j0pqKWRkYsdya5xDR1UjwOT8EG5272uotW6dZc6i4VVG8zvh6BGxzX9ODluTn1HxBWC1RZZdPagrrVOep1NKWtf26292u+YIKsWrX3bSZ0jZrBbq6ohtHTU1UlPTvc2VxyHDIGOQZP95dD7oWxdX3t1HTRlrJminnyMHOC5hI9cdQ+QQY7bHRtu1rV1lFVV1TSVMEYlZ4bGua9mcHvyDkj61oKrb3QtPcn2ybXBirWP8ADdG+AANd2wT2+1Pucx/dZcuf83n/AK2LH6+hlqtw73DTxvlmkr5GsjYC4uOewCDvbgbc3DRrY6ozx1tuld0sqYx0lpIyA5vOMgHBBIWI81etwKg2LZm32K8PabrPFDG2InLm9Dg4n4NA6c+pUGKDhERAREQEREBERAREQEREF92Plkp9tL7NC4skiqZ3scPIiFpB+sKc0G6esqaobK68vnAIJjqImOY4emMZ+ohU/ZWgc3bmvp6mWOA188xhLyB7JjazqxntkFZT+BSaCVrqrU9qipgR1Sc5A+BOPtQavVdLbdwtsDqcUjKe5U9O+ZsgHtNMZIezPm04OM9sgrqag/k60f5im/ahebrjWFksej2aJ0jU/SwY/BmqWHqa1pOXgHs5ziTnHAyVr2adN72it+nZa2CiqnU0HWZSD4Za4OIIyOeMIJLRbu6uoqSClgqqYRQRtjYDTNJDWjA5+AW/2o1xqjVN2q5LtVQC10MBknc2nazk9hny7OPyWebsfWeMA7Ulq8LPLh1F31Z/etNqKy0ugNrbpRWOd1ZU1jmsqakEdXS72XHA7NDcj9LKDF3XejU5uVUbbUU8dGZXeAx1M0kMz7OT5nGFvNMXWXdPbe7W65GM3RhLCWsDR1fhROx5cjHyX87efKpGxN2nt+sxTNBNNWQuZOfJnSOprj8CCP0ig9T7niN8WsLrHI0seyhc1zT3BEjchafRWoaKLcbUtgq4YIqqeumfSVYjaJC7nqZ1Y+Y+BHoF69g06LNufeLxDJCLbcKTrDhI3DZXPaXN7+oLvmonuTHUW/cG7TBzo3mrNRBKx3kSC1wI/wDuEH63QtF6s+p52XyqnrXS+1BVynPix+XuBHYgdj7iFjlfLReLPutpH7z36ohpb3TDLJXENJfjiRme4PZzf/RUc1Rpy4aar3UdxYzv/FyxuDmSj1aR+rug8ZERAREQEREBERARFyBk4QACUwc4Vj0FoGw0ekjq3WAfNAYzNHT5IaGZwCQOXFx7DtyO6+LNxNBif6O/QVO2lzjrDYy/Hwx+9BJCXY7/AGr85PxVhqrttRQyTT/ek17aotkjp4I3N+jt6QCDlwwS7Jxk+S0+kbPt5qmyVl2o9LeDDSvcx7JnO6j0sDuMOI7FB/PAJz58rkl3mcquUmpNqKiTol0pNTZaS18uS3OMgHDyee3ZehtFYNOak01X1l6sdNLNSVDx1t6mlzS0OxgHGRkj6kESyT2TLhwc/Wq3Hqjad0wY7SFUxmeXkZwPXHiKb6qNvdqK4OswaLc6dxpgwEAM8u/KDy8ea5yWg9JPKpOztjtNxjvVw1JRwTWmhp2ufJKD7D854II8gcj4L6b2aOodP1duuFjphBbquMsLWElrZBz5+oP2FBMhk9kOeO60+2kFHWazt1BcqKKrpauTwnxyZ4yDgggjByFS9eHb7Rl3ht1To4VT5IGzdccxaACSPM/1UENGR+5OXA98ZVmuGhNLau0lPf8AQ7ZaOoha8vpXuLg5zRlzCCT0uxyCDg8evGB21joKrWNvoLrQQ1tJWSeC5kuctLuzgQQQQcfagy2CuFbN3dsqWhtrbzpmjEMNMzFXTR5Ps/6QZ548/dz5FRQjBwgdJTpKrG39DYK3by+3O5WGjqa20tcY5HdQ8T2ct6gHev2LvaJ0HYqTSbtYaxjM0DmGeOlZkMazOG8D8Ik4wM45CCMLkgjuq6zcTQni+BJoKnbSZx1hsZfj1xj96w2v5bFPqOWbS0bIrbJDG5kbAR0uLfaBB7HOeEGaREQFy3grhchB/QO2eorHqvRLNH3iVsdQyE05ic/pMzBy1zD+UOOPUZxhYnV+zt+s7pai0t++lG3keFxM0e9nn+jn4BTZpc0hwyCDkYKouhd1b1YqmCmuk76+2ZDXtmPVJEM92O7nHocj4IJ3Ix8bnNe0tc04c1wwQVeNjPxc6g/Py/sGrqfdD2G3w0tDfKeNkdZLOYJS0Y8UdJIJ9SMd/eu5sX+Lm/8A5+X9gxBA8lXnYLjRGoD/AK937IKCq9bBf4kX8cf3937IIMHYNptSX+z011oH0H0epaXRiSZzXYyRyOn3LvnY7V3cvtv/ABDv/FT6K53CGJsUFdVRxt4axkzgB8srWbaU111JrCgoZK+tdTNf41SPpD8eGzkjv5nDfmgp8u3l8o9r4tM2g0n02qn8W4SPlIaRnOGnHP4LB8j6r07tpS6XLaY2S8shkutHBmF8T+sOMf4ByQOS32T8VJd2dXVd01rWNoKyeKlpP7WjEUrmhxaT1O4Pm4n5YXr7GatqqfVRtdfVTTQ3CPpZ4shd0ytyW4yfMdQ+pBk9rRjcKxZ7/Sx+ordb22K633XtLBZ6Coq5G2+MuELM9OXv5J7Acea6s2nhp3fW3QRM6aWprG1MGBgBr8kgfA5HyXt7maon0jutbbjEHPgNvjjqYR2kjL35HxHce8e9At81PtVoGso7jVQyX64dT2UcTw8xkt6R1e4cknzPAyphtn+MCwc/5az9aoO72jqe50Dda6ZLZ6aojElWI+zgf6UD7HDyxn1U+2zBG4Fh/wBtZ+tBXKbXbbJule7FeJB966qpaI3yHiCQxt/5Xdj6HB9VhN3tBf2M3I3G2RH70Vb/AGQB/g7z/MPoPT6vJeVu4cbj3v8APN/ZtVE2s1XR6tskmjNTATSGEsgdIeZ4x/Nz5PbgEH0HuQZ/bf8AFPrnj+j/AOwrWbb6hsmrtFM0hd5Gx1LIPo5ie7pMrActcw+ZHHHfIyurSaVqtIaH17bqjqfCYw+mnxxKwsPPx8iPX5KEgvY8OaS1zTkEcEEIKRq7Z6/2Yy1Frb986Npz/EjErR72ef6Ofgpu9j2Pc1wLXNJBBGCFR9CbrXqy1MFLdqh9wthcGOExzJE3tlru5x6HPyWl+6HsVBBDQXunjZHVzTOgm6RjxR0khx94xjPvQRBERAX6YcHy+a/KA4QV23/wbansdAL7WvtV7jp2R1E0bSzxHNGOo+yWnOO/dfWgs+1mmqplwq9RS3d8Tg+KnYzqaSORkNHPzICj2UyfVBstyddVGtLlE4ROp7fT5EEBdk893OP5RwPh9a2u1WrNL6c0dVW67XYsqa2WSR7GQSO8NpY1gGQME+yTx6hRjJQOI7FB9q2KOCrlihnZURscQ2ZgIDx5EAgFV7aPVml9MaXq6O9XTpnrZnPdEyCQmNvT04JAxngnhRpc5QVua37NPcCy7XKP3NEh/WwrSWPVO2mmLfVxaarPCq5onNE80ErnOdj2ep3TnGfIL+f1zkoP3PkyvLpOt3Ucv/KPquxaKmWjulJU08rYZYZmSMkfnpYQQQTjnC6a5BwchB/QeoNaaEvN6sV2N4MVVa6jxCfosntsI5b29cEfP1WB3nvtl1LeqO6WSvFQBT+BJGYntc0hziD7QAx7X2KdZKZPqgo21m4g0s+W2XgST2aozlrW9Rhce5APcHzHz+PeifoCg13QX20X3wLdDN48lI6llLmOHYM9n8HJ7Ht71K8lMoNfuhW2u76tqrtZa9tVT1nS8jw3MdG4NDSCHAemc+9Zakq5qKpiqaWR8U8Tg+ORhw5pHYhfHK4QXuXcm3ao22u9JWzR015FA9r4HnpExx+FHng5/J7j3rwaIbbaoslAb3XOtV6jgZHUTRsLBI5ox1H2S05x34UjyUyUFht9p2u0xUR3Kp1HJd5ISHxU7G9QLhyMho559Tj1WP3J11U60ubH+EYKGnBFPAXZIz3c7+scD4Yx7zjskdjhcICIiAiIgIiICIiAiIgIiICIiAiIgIiICIiAiIgIiICIiAiIgIiICIiAiIgIiICIiAiIgIiICIiAiIgIiICIiD//2Q=="/>
          <p:cNvSpPr>
            <a:spLocks noChangeAspect="1" noChangeArrowheads="1"/>
          </p:cNvSpPr>
          <p:nvPr/>
        </p:nvSpPr>
        <p:spPr bwMode="auto">
          <a:xfrm>
            <a:off x="4432300" y="-373063"/>
            <a:ext cx="1050925"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1800">
              <a:solidFill>
                <a:srgbClr val="000000"/>
              </a:solidFill>
              <a:latin typeface="Calibri" charset="0"/>
            </a:endParaRPr>
          </a:p>
        </p:txBody>
      </p:sp>
      <p:pic>
        <p:nvPicPr>
          <p:cNvPr id="121865" name="Picture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103813" y="914400"/>
            <a:ext cx="742950" cy="56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1867" name="Picture 1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053388" y="669925"/>
            <a:ext cx="8001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1868" name="Picture 1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070725" y="1284288"/>
            <a:ext cx="827088" cy="97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 name="TextBox 32"/>
          <p:cNvSpPr txBox="1">
            <a:spLocks noChangeArrowheads="1"/>
          </p:cNvSpPr>
          <p:nvPr/>
        </p:nvSpPr>
        <p:spPr bwMode="auto">
          <a:xfrm>
            <a:off x="1066800" y="4578350"/>
            <a:ext cx="2209800" cy="368300"/>
          </a:xfrm>
          <a:prstGeom prst="rect">
            <a:avLst/>
          </a:prstGeom>
          <a:solidFill>
            <a:schemeClr val="bg1"/>
          </a:solidFill>
          <a:ln w="38100">
            <a:solidFill>
              <a:srgbClr val="FF0000"/>
            </a:solidFill>
            <a:miter lim="800000"/>
            <a:headEnd/>
            <a:tailEnd/>
          </a:ln>
        </p:spPr>
        <p:txBody>
          <a:bodyPr>
            <a:spAutoFit/>
          </a:bodyPr>
          <a:lstStyle>
            <a:lvl1pPr algn="ctr" eaLnBrk="0" hangingPunct="0">
              <a:spcBef>
                <a:spcPct val="50000"/>
              </a:spcBef>
              <a:defRPr sz="1400">
                <a:solidFill>
                  <a:schemeClr val="tx1"/>
                </a:solidFill>
                <a:latin typeface="Tahoma" charset="0"/>
                <a:ea typeface="ＭＳ Ｐゴシック" charset="0"/>
              </a:defRPr>
            </a:lvl1pPr>
            <a:lvl2pPr marL="742950" indent="-285750" algn="ctr" eaLnBrk="0" hangingPunct="0">
              <a:spcBef>
                <a:spcPct val="50000"/>
              </a:spcBef>
              <a:defRPr sz="1400">
                <a:solidFill>
                  <a:schemeClr val="tx1"/>
                </a:solidFill>
                <a:latin typeface="Tahoma" charset="0"/>
                <a:ea typeface="ＭＳ Ｐゴシック" charset="0"/>
              </a:defRPr>
            </a:lvl2pPr>
            <a:lvl3pPr marL="1143000" indent="-228600" algn="ctr" eaLnBrk="0" hangingPunct="0">
              <a:spcBef>
                <a:spcPct val="50000"/>
              </a:spcBef>
              <a:defRPr sz="1400">
                <a:solidFill>
                  <a:schemeClr val="tx1"/>
                </a:solidFill>
                <a:latin typeface="Tahoma" charset="0"/>
                <a:ea typeface="ＭＳ Ｐゴシック" charset="0"/>
              </a:defRPr>
            </a:lvl3pPr>
            <a:lvl4pPr marL="1600200" indent="-228600" algn="ctr" eaLnBrk="0" hangingPunct="0">
              <a:spcBef>
                <a:spcPct val="50000"/>
              </a:spcBef>
              <a:defRPr sz="1400">
                <a:solidFill>
                  <a:schemeClr val="tx1"/>
                </a:solidFill>
                <a:latin typeface="Tahoma" charset="0"/>
                <a:ea typeface="ＭＳ Ｐゴシック" charset="0"/>
              </a:defRPr>
            </a:lvl4pPr>
            <a:lvl5pPr marL="2057400" indent="-228600" algn="ctr" eaLnBrk="0" hangingPunct="0">
              <a:spcBef>
                <a:spcPct val="50000"/>
              </a:spcBef>
              <a:defRPr sz="1400">
                <a:solidFill>
                  <a:schemeClr val="tx1"/>
                </a:solidFill>
                <a:latin typeface="Tahoma" charset="0"/>
                <a:ea typeface="ＭＳ Ｐゴシック" charset="0"/>
              </a:defRPr>
            </a:lvl5pPr>
            <a:lvl6pPr marL="2514600" indent="-228600" algn="ctr" eaLnBrk="0" fontAlgn="base" hangingPunct="0">
              <a:spcBef>
                <a:spcPct val="50000"/>
              </a:spcBef>
              <a:spcAft>
                <a:spcPct val="0"/>
              </a:spcAft>
              <a:defRPr sz="1400">
                <a:solidFill>
                  <a:schemeClr val="tx1"/>
                </a:solidFill>
                <a:latin typeface="Tahoma" charset="0"/>
                <a:ea typeface="ＭＳ Ｐゴシック" charset="0"/>
              </a:defRPr>
            </a:lvl6pPr>
            <a:lvl7pPr marL="2971800" indent="-228600" algn="ctr" eaLnBrk="0" fontAlgn="base" hangingPunct="0">
              <a:spcBef>
                <a:spcPct val="50000"/>
              </a:spcBef>
              <a:spcAft>
                <a:spcPct val="0"/>
              </a:spcAft>
              <a:defRPr sz="1400">
                <a:solidFill>
                  <a:schemeClr val="tx1"/>
                </a:solidFill>
                <a:latin typeface="Tahoma" charset="0"/>
                <a:ea typeface="ＭＳ Ｐゴシック" charset="0"/>
              </a:defRPr>
            </a:lvl7pPr>
            <a:lvl8pPr marL="3429000" indent="-228600" algn="ctr" eaLnBrk="0" fontAlgn="base" hangingPunct="0">
              <a:spcBef>
                <a:spcPct val="50000"/>
              </a:spcBef>
              <a:spcAft>
                <a:spcPct val="0"/>
              </a:spcAft>
              <a:defRPr sz="1400">
                <a:solidFill>
                  <a:schemeClr val="tx1"/>
                </a:solidFill>
                <a:latin typeface="Tahoma" charset="0"/>
                <a:ea typeface="ＭＳ Ｐゴシック" charset="0"/>
              </a:defRPr>
            </a:lvl8pPr>
            <a:lvl9pPr marL="3886200" indent="-228600" algn="ctr" eaLnBrk="0" fontAlgn="base" hangingPunct="0">
              <a:spcBef>
                <a:spcPct val="50000"/>
              </a:spcBef>
              <a:spcAft>
                <a:spcPct val="0"/>
              </a:spcAft>
              <a:defRPr sz="1400">
                <a:solidFill>
                  <a:schemeClr val="tx1"/>
                </a:solidFill>
                <a:latin typeface="Tahoma" charset="0"/>
                <a:ea typeface="ＭＳ Ｐゴシック" charset="0"/>
              </a:defRPr>
            </a:lvl9pPr>
          </a:lstStyle>
          <a:p>
            <a:pPr eaLnBrk="1" hangingPunct="1">
              <a:spcBef>
                <a:spcPct val="0"/>
              </a:spcBef>
            </a:pPr>
            <a:r>
              <a:rPr lang="en-US" sz="1800">
                <a:solidFill>
                  <a:srgbClr val="FF0000"/>
                </a:solidFill>
                <a:latin typeface="Calibri" charset="0"/>
              </a:rPr>
              <a:t>Stimulus = $578 b.</a:t>
            </a:r>
          </a:p>
        </p:txBody>
      </p:sp>
      <p:sp>
        <p:nvSpPr>
          <p:cNvPr id="23" name="TextBox 22"/>
          <p:cNvSpPr txBox="1">
            <a:spLocks noChangeArrowheads="1"/>
          </p:cNvSpPr>
          <p:nvPr/>
        </p:nvSpPr>
        <p:spPr bwMode="auto">
          <a:xfrm>
            <a:off x="6046788" y="468313"/>
            <a:ext cx="1870075" cy="646112"/>
          </a:xfrm>
          <a:prstGeom prst="rect">
            <a:avLst/>
          </a:prstGeom>
          <a:solidFill>
            <a:schemeClr val="bg1"/>
          </a:solidFill>
          <a:ln w="38100">
            <a:solidFill>
              <a:srgbClr val="FF0000"/>
            </a:solidFill>
            <a:miter lim="800000"/>
            <a:headEnd/>
            <a:tailEnd/>
          </a:ln>
        </p:spPr>
        <p:txBody>
          <a:bodyPr>
            <a:spAutoFit/>
          </a:bodyPr>
          <a:lstStyle>
            <a:lvl1pPr algn="ctr" eaLnBrk="0" hangingPunct="0">
              <a:spcBef>
                <a:spcPct val="50000"/>
              </a:spcBef>
              <a:defRPr sz="1400">
                <a:solidFill>
                  <a:schemeClr val="tx1"/>
                </a:solidFill>
                <a:latin typeface="Tahoma" charset="0"/>
                <a:ea typeface="ＭＳ Ｐゴシック" charset="0"/>
              </a:defRPr>
            </a:lvl1pPr>
            <a:lvl2pPr marL="742950" indent="-285750" algn="ctr" eaLnBrk="0" hangingPunct="0">
              <a:spcBef>
                <a:spcPct val="50000"/>
              </a:spcBef>
              <a:defRPr sz="1400">
                <a:solidFill>
                  <a:schemeClr val="tx1"/>
                </a:solidFill>
                <a:latin typeface="Tahoma" charset="0"/>
                <a:ea typeface="ＭＳ Ｐゴシック" charset="0"/>
              </a:defRPr>
            </a:lvl2pPr>
            <a:lvl3pPr marL="1143000" indent="-228600" algn="ctr" eaLnBrk="0" hangingPunct="0">
              <a:spcBef>
                <a:spcPct val="50000"/>
              </a:spcBef>
              <a:defRPr sz="1400">
                <a:solidFill>
                  <a:schemeClr val="tx1"/>
                </a:solidFill>
                <a:latin typeface="Tahoma" charset="0"/>
                <a:ea typeface="ＭＳ Ｐゴシック" charset="0"/>
              </a:defRPr>
            </a:lvl3pPr>
            <a:lvl4pPr marL="1600200" indent="-228600" algn="ctr" eaLnBrk="0" hangingPunct="0">
              <a:spcBef>
                <a:spcPct val="50000"/>
              </a:spcBef>
              <a:defRPr sz="1400">
                <a:solidFill>
                  <a:schemeClr val="tx1"/>
                </a:solidFill>
                <a:latin typeface="Tahoma" charset="0"/>
                <a:ea typeface="ＭＳ Ｐゴシック" charset="0"/>
              </a:defRPr>
            </a:lvl4pPr>
            <a:lvl5pPr marL="2057400" indent="-228600" algn="ctr" eaLnBrk="0" hangingPunct="0">
              <a:spcBef>
                <a:spcPct val="50000"/>
              </a:spcBef>
              <a:defRPr sz="1400">
                <a:solidFill>
                  <a:schemeClr val="tx1"/>
                </a:solidFill>
                <a:latin typeface="Tahoma" charset="0"/>
                <a:ea typeface="ＭＳ Ｐゴシック" charset="0"/>
              </a:defRPr>
            </a:lvl5pPr>
            <a:lvl6pPr marL="2514600" indent="-228600" algn="ctr" eaLnBrk="0" fontAlgn="base" hangingPunct="0">
              <a:spcBef>
                <a:spcPct val="50000"/>
              </a:spcBef>
              <a:spcAft>
                <a:spcPct val="0"/>
              </a:spcAft>
              <a:defRPr sz="1400">
                <a:solidFill>
                  <a:schemeClr val="tx1"/>
                </a:solidFill>
                <a:latin typeface="Tahoma" charset="0"/>
                <a:ea typeface="ＭＳ Ｐゴシック" charset="0"/>
              </a:defRPr>
            </a:lvl6pPr>
            <a:lvl7pPr marL="2971800" indent="-228600" algn="ctr" eaLnBrk="0" fontAlgn="base" hangingPunct="0">
              <a:spcBef>
                <a:spcPct val="50000"/>
              </a:spcBef>
              <a:spcAft>
                <a:spcPct val="0"/>
              </a:spcAft>
              <a:defRPr sz="1400">
                <a:solidFill>
                  <a:schemeClr val="tx1"/>
                </a:solidFill>
                <a:latin typeface="Tahoma" charset="0"/>
                <a:ea typeface="ＭＳ Ｐゴシック" charset="0"/>
              </a:defRPr>
            </a:lvl7pPr>
            <a:lvl8pPr marL="3429000" indent="-228600" algn="ctr" eaLnBrk="0" fontAlgn="base" hangingPunct="0">
              <a:spcBef>
                <a:spcPct val="50000"/>
              </a:spcBef>
              <a:spcAft>
                <a:spcPct val="0"/>
              </a:spcAft>
              <a:defRPr sz="1400">
                <a:solidFill>
                  <a:schemeClr val="tx1"/>
                </a:solidFill>
                <a:latin typeface="Tahoma" charset="0"/>
                <a:ea typeface="ＭＳ Ｐゴシック" charset="0"/>
              </a:defRPr>
            </a:lvl8pPr>
            <a:lvl9pPr marL="3886200" indent="-228600" algn="ctr" eaLnBrk="0" fontAlgn="base" hangingPunct="0">
              <a:spcBef>
                <a:spcPct val="50000"/>
              </a:spcBef>
              <a:spcAft>
                <a:spcPct val="0"/>
              </a:spcAft>
              <a:defRPr sz="1400">
                <a:solidFill>
                  <a:schemeClr val="tx1"/>
                </a:solidFill>
                <a:latin typeface="Tahoma" charset="0"/>
                <a:ea typeface="ＭＳ Ｐゴシック" charset="0"/>
              </a:defRPr>
            </a:lvl9pPr>
          </a:lstStyle>
          <a:p>
            <a:pPr eaLnBrk="1" hangingPunct="1">
              <a:spcBef>
                <a:spcPct val="0"/>
              </a:spcBef>
            </a:pPr>
            <a:r>
              <a:rPr lang="en-US" sz="1800">
                <a:solidFill>
                  <a:srgbClr val="FF0000"/>
                </a:solidFill>
                <a:latin typeface="Calibri" charset="0"/>
              </a:rPr>
              <a:t>Federal Reserve = $1,500 b.</a:t>
            </a:r>
          </a:p>
        </p:txBody>
      </p:sp>
      <p:pic>
        <p:nvPicPr>
          <p:cNvPr id="121870"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46850" y="1157288"/>
            <a:ext cx="523875"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1871" name="Picture 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29613" y="282575"/>
            <a:ext cx="523875"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1872" name="Picture 1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29563" y="1803400"/>
            <a:ext cx="523875"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1873" name="Picture 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11800" y="1687513"/>
            <a:ext cx="523875"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1874" name="Picture 1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2200" y="1687513"/>
            <a:ext cx="523875"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1875" name="Picture 1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559175" y="4832350"/>
            <a:ext cx="892175" cy="110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1876" name="Picture 2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17513" y="3402013"/>
            <a:ext cx="1571625" cy="1046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1877" name="Picture 2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362200" y="3352800"/>
            <a:ext cx="1196975" cy="896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1878" name="Picture 2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163638" y="5162550"/>
            <a:ext cx="911225" cy="72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 name="TextBox 43"/>
          <p:cNvSpPr txBox="1">
            <a:spLocks noChangeArrowheads="1"/>
          </p:cNvSpPr>
          <p:nvPr/>
        </p:nvSpPr>
        <p:spPr bwMode="auto">
          <a:xfrm>
            <a:off x="4729163" y="2755900"/>
            <a:ext cx="2362200" cy="646113"/>
          </a:xfrm>
          <a:prstGeom prst="rect">
            <a:avLst/>
          </a:prstGeom>
          <a:solidFill>
            <a:schemeClr val="bg1"/>
          </a:solidFill>
          <a:ln w="38100">
            <a:solidFill>
              <a:srgbClr val="FF0000"/>
            </a:solidFill>
            <a:miter lim="800000"/>
            <a:headEnd/>
            <a:tailEnd/>
          </a:ln>
        </p:spPr>
        <p:txBody>
          <a:bodyPr>
            <a:spAutoFit/>
          </a:bodyPr>
          <a:lstStyle>
            <a:lvl1pPr algn="ctr" eaLnBrk="0" hangingPunct="0">
              <a:spcBef>
                <a:spcPct val="50000"/>
              </a:spcBef>
              <a:defRPr sz="1400">
                <a:solidFill>
                  <a:schemeClr val="tx1"/>
                </a:solidFill>
                <a:latin typeface="Tahoma" charset="0"/>
                <a:ea typeface="ＭＳ Ｐゴシック" charset="0"/>
              </a:defRPr>
            </a:lvl1pPr>
            <a:lvl2pPr marL="742950" indent="-285750" algn="ctr" eaLnBrk="0" hangingPunct="0">
              <a:spcBef>
                <a:spcPct val="50000"/>
              </a:spcBef>
              <a:defRPr sz="1400">
                <a:solidFill>
                  <a:schemeClr val="tx1"/>
                </a:solidFill>
                <a:latin typeface="Tahoma" charset="0"/>
                <a:ea typeface="ＭＳ Ｐゴシック" charset="0"/>
              </a:defRPr>
            </a:lvl2pPr>
            <a:lvl3pPr marL="1143000" indent="-228600" algn="ctr" eaLnBrk="0" hangingPunct="0">
              <a:spcBef>
                <a:spcPct val="50000"/>
              </a:spcBef>
              <a:defRPr sz="1400">
                <a:solidFill>
                  <a:schemeClr val="tx1"/>
                </a:solidFill>
                <a:latin typeface="Tahoma" charset="0"/>
                <a:ea typeface="ＭＳ Ｐゴシック" charset="0"/>
              </a:defRPr>
            </a:lvl3pPr>
            <a:lvl4pPr marL="1600200" indent="-228600" algn="ctr" eaLnBrk="0" hangingPunct="0">
              <a:spcBef>
                <a:spcPct val="50000"/>
              </a:spcBef>
              <a:defRPr sz="1400">
                <a:solidFill>
                  <a:schemeClr val="tx1"/>
                </a:solidFill>
                <a:latin typeface="Tahoma" charset="0"/>
                <a:ea typeface="ＭＳ Ｐゴシック" charset="0"/>
              </a:defRPr>
            </a:lvl4pPr>
            <a:lvl5pPr marL="2057400" indent="-228600" algn="ctr" eaLnBrk="0" hangingPunct="0">
              <a:spcBef>
                <a:spcPct val="50000"/>
              </a:spcBef>
              <a:defRPr sz="1400">
                <a:solidFill>
                  <a:schemeClr val="tx1"/>
                </a:solidFill>
                <a:latin typeface="Tahoma" charset="0"/>
                <a:ea typeface="ＭＳ Ｐゴシック" charset="0"/>
              </a:defRPr>
            </a:lvl5pPr>
            <a:lvl6pPr marL="2514600" indent="-228600" algn="ctr" eaLnBrk="0" fontAlgn="base" hangingPunct="0">
              <a:spcBef>
                <a:spcPct val="50000"/>
              </a:spcBef>
              <a:spcAft>
                <a:spcPct val="0"/>
              </a:spcAft>
              <a:defRPr sz="1400">
                <a:solidFill>
                  <a:schemeClr val="tx1"/>
                </a:solidFill>
                <a:latin typeface="Tahoma" charset="0"/>
                <a:ea typeface="ＭＳ Ｐゴシック" charset="0"/>
              </a:defRPr>
            </a:lvl6pPr>
            <a:lvl7pPr marL="2971800" indent="-228600" algn="ctr" eaLnBrk="0" fontAlgn="base" hangingPunct="0">
              <a:spcBef>
                <a:spcPct val="50000"/>
              </a:spcBef>
              <a:spcAft>
                <a:spcPct val="0"/>
              </a:spcAft>
              <a:defRPr sz="1400">
                <a:solidFill>
                  <a:schemeClr val="tx1"/>
                </a:solidFill>
                <a:latin typeface="Tahoma" charset="0"/>
                <a:ea typeface="ＭＳ Ｐゴシック" charset="0"/>
              </a:defRPr>
            </a:lvl7pPr>
            <a:lvl8pPr marL="3429000" indent="-228600" algn="ctr" eaLnBrk="0" fontAlgn="base" hangingPunct="0">
              <a:spcBef>
                <a:spcPct val="50000"/>
              </a:spcBef>
              <a:spcAft>
                <a:spcPct val="0"/>
              </a:spcAft>
              <a:defRPr sz="1400">
                <a:solidFill>
                  <a:schemeClr val="tx1"/>
                </a:solidFill>
                <a:latin typeface="Tahoma" charset="0"/>
                <a:ea typeface="ＭＳ Ｐゴシック" charset="0"/>
              </a:defRPr>
            </a:lvl8pPr>
            <a:lvl9pPr marL="3886200" indent="-228600" algn="ctr" eaLnBrk="0" fontAlgn="base" hangingPunct="0">
              <a:spcBef>
                <a:spcPct val="50000"/>
              </a:spcBef>
              <a:spcAft>
                <a:spcPct val="0"/>
              </a:spcAft>
              <a:defRPr sz="1400">
                <a:solidFill>
                  <a:schemeClr val="tx1"/>
                </a:solidFill>
                <a:latin typeface="Tahoma" charset="0"/>
                <a:ea typeface="ＭＳ Ｐゴシック" charset="0"/>
              </a:defRPr>
            </a:lvl9pPr>
          </a:lstStyle>
          <a:p>
            <a:pPr eaLnBrk="1" hangingPunct="1">
              <a:spcBef>
                <a:spcPct val="0"/>
              </a:spcBef>
            </a:pPr>
            <a:r>
              <a:rPr lang="en-US" sz="1800">
                <a:solidFill>
                  <a:srgbClr val="FF0000"/>
                </a:solidFill>
                <a:latin typeface="Calibri" charset="0"/>
              </a:rPr>
              <a:t>Financial Initiatives = $366 b.</a:t>
            </a:r>
          </a:p>
        </p:txBody>
      </p:sp>
      <p:sp>
        <p:nvSpPr>
          <p:cNvPr id="45" name="TextBox 44"/>
          <p:cNvSpPr txBox="1">
            <a:spLocks noChangeArrowheads="1"/>
          </p:cNvSpPr>
          <p:nvPr/>
        </p:nvSpPr>
        <p:spPr bwMode="auto">
          <a:xfrm>
            <a:off x="6413500" y="3779838"/>
            <a:ext cx="2362200" cy="646112"/>
          </a:xfrm>
          <a:prstGeom prst="rect">
            <a:avLst/>
          </a:prstGeom>
          <a:solidFill>
            <a:schemeClr val="bg1"/>
          </a:solidFill>
          <a:ln w="38100">
            <a:solidFill>
              <a:srgbClr val="FF0000"/>
            </a:solidFill>
            <a:miter lim="800000"/>
            <a:headEnd/>
            <a:tailEnd/>
          </a:ln>
        </p:spPr>
        <p:txBody>
          <a:bodyPr>
            <a:spAutoFit/>
          </a:bodyPr>
          <a:lstStyle>
            <a:lvl1pPr algn="ctr" eaLnBrk="0" hangingPunct="0">
              <a:spcBef>
                <a:spcPct val="50000"/>
              </a:spcBef>
              <a:defRPr sz="1400">
                <a:solidFill>
                  <a:schemeClr val="tx1"/>
                </a:solidFill>
                <a:latin typeface="Tahoma" charset="0"/>
                <a:ea typeface="ＭＳ Ｐゴシック" charset="0"/>
              </a:defRPr>
            </a:lvl1pPr>
            <a:lvl2pPr marL="742950" indent="-285750" algn="ctr" eaLnBrk="0" hangingPunct="0">
              <a:spcBef>
                <a:spcPct val="50000"/>
              </a:spcBef>
              <a:defRPr sz="1400">
                <a:solidFill>
                  <a:schemeClr val="tx1"/>
                </a:solidFill>
                <a:latin typeface="Tahoma" charset="0"/>
                <a:ea typeface="ＭＳ Ｐゴシック" charset="0"/>
              </a:defRPr>
            </a:lvl2pPr>
            <a:lvl3pPr marL="1143000" indent="-228600" algn="ctr" eaLnBrk="0" hangingPunct="0">
              <a:spcBef>
                <a:spcPct val="50000"/>
              </a:spcBef>
              <a:defRPr sz="1400">
                <a:solidFill>
                  <a:schemeClr val="tx1"/>
                </a:solidFill>
                <a:latin typeface="Tahoma" charset="0"/>
                <a:ea typeface="ＭＳ Ｐゴシック" charset="0"/>
              </a:defRPr>
            </a:lvl3pPr>
            <a:lvl4pPr marL="1600200" indent="-228600" algn="ctr" eaLnBrk="0" hangingPunct="0">
              <a:spcBef>
                <a:spcPct val="50000"/>
              </a:spcBef>
              <a:defRPr sz="1400">
                <a:solidFill>
                  <a:schemeClr val="tx1"/>
                </a:solidFill>
                <a:latin typeface="Tahoma" charset="0"/>
                <a:ea typeface="ＭＳ Ｐゴシック" charset="0"/>
              </a:defRPr>
            </a:lvl4pPr>
            <a:lvl5pPr marL="2057400" indent="-228600" algn="ctr" eaLnBrk="0" hangingPunct="0">
              <a:spcBef>
                <a:spcPct val="50000"/>
              </a:spcBef>
              <a:defRPr sz="1400">
                <a:solidFill>
                  <a:schemeClr val="tx1"/>
                </a:solidFill>
                <a:latin typeface="Tahoma" charset="0"/>
                <a:ea typeface="ＭＳ Ｐゴシック" charset="0"/>
              </a:defRPr>
            </a:lvl5pPr>
            <a:lvl6pPr marL="2514600" indent="-228600" algn="ctr" eaLnBrk="0" fontAlgn="base" hangingPunct="0">
              <a:spcBef>
                <a:spcPct val="50000"/>
              </a:spcBef>
              <a:spcAft>
                <a:spcPct val="0"/>
              </a:spcAft>
              <a:defRPr sz="1400">
                <a:solidFill>
                  <a:schemeClr val="tx1"/>
                </a:solidFill>
                <a:latin typeface="Tahoma" charset="0"/>
                <a:ea typeface="ＭＳ Ｐゴシック" charset="0"/>
              </a:defRPr>
            </a:lvl6pPr>
            <a:lvl7pPr marL="2971800" indent="-228600" algn="ctr" eaLnBrk="0" fontAlgn="base" hangingPunct="0">
              <a:spcBef>
                <a:spcPct val="50000"/>
              </a:spcBef>
              <a:spcAft>
                <a:spcPct val="0"/>
              </a:spcAft>
              <a:defRPr sz="1400">
                <a:solidFill>
                  <a:schemeClr val="tx1"/>
                </a:solidFill>
                <a:latin typeface="Tahoma" charset="0"/>
                <a:ea typeface="ＭＳ Ｐゴシック" charset="0"/>
              </a:defRPr>
            </a:lvl7pPr>
            <a:lvl8pPr marL="3429000" indent="-228600" algn="ctr" eaLnBrk="0" fontAlgn="base" hangingPunct="0">
              <a:spcBef>
                <a:spcPct val="50000"/>
              </a:spcBef>
              <a:spcAft>
                <a:spcPct val="0"/>
              </a:spcAft>
              <a:defRPr sz="1400">
                <a:solidFill>
                  <a:schemeClr val="tx1"/>
                </a:solidFill>
                <a:latin typeface="Tahoma" charset="0"/>
                <a:ea typeface="ＭＳ Ｐゴシック" charset="0"/>
              </a:defRPr>
            </a:lvl8pPr>
            <a:lvl9pPr marL="3886200" indent="-228600" algn="ctr" eaLnBrk="0" fontAlgn="base" hangingPunct="0">
              <a:spcBef>
                <a:spcPct val="50000"/>
              </a:spcBef>
              <a:spcAft>
                <a:spcPct val="0"/>
              </a:spcAft>
              <a:defRPr sz="1400">
                <a:solidFill>
                  <a:schemeClr val="tx1"/>
                </a:solidFill>
                <a:latin typeface="Tahoma" charset="0"/>
                <a:ea typeface="ＭＳ Ｐゴシック" charset="0"/>
              </a:defRPr>
            </a:lvl9pPr>
          </a:lstStyle>
          <a:p>
            <a:pPr eaLnBrk="1" hangingPunct="1">
              <a:spcBef>
                <a:spcPct val="0"/>
              </a:spcBef>
            </a:pPr>
            <a:r>
              <a:rPr lang="en-US" sz="1800">
                <a:solidFill>
                  <a:srgbClr val="FF0000"/>
                </a:solidFill>
                <a:latin typeface="Calibri" charset="0"/>
              </a:rPr>
              <a:t>Housing Initiatives = $130 b.</a:t>
            </a:r>
          </a:p>
        </p:txBody>
      </p:sp>
      <p:sp>
        <p:nvSpPr>
          <p:cNvPr id="99355" name="TextBox 45">
            <a:hlinkClick r:id="rId17" action="ppaction://hlinkfile"/>
          </p:cNvPr>
          <p:cNvSpPr txBox="1">
            <a:spLocks noChangeArrowheads="1"/>
          </p:cNvSpPr>
          <p:nvPr/>
        </p:nvSpPr>
        <p:spPr bwMode="auto">
          <a:xfrm>
            <a:off x="2187575" y="5957888"/>
            <a:ext cx="66294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ct val="50000"/>
              </a:spcBef>
              <a:defRPr sz="1400">
                <a:solidFill>
                  <a:schemeClr val="tx1"/>
                </a:solidFill>
                <a:latin typeface="Tahoma" charset="0"/>
                <a:ea typeface="ＭＳ Ｐゴシック" charset="0"/>
              </a:defRPr>
            </a:lvl1pPr>
            <a:lvl2pPr marL="742950" indent="-285750" algn="ctr" eaLnBrk="0" hangingPunct="0">
              <a:spcBef>
                <a:spcPct val="50000"/>
              </a:spcBef>
              <a:defRPr sz="1400">
                <a:solidFill>
                  <a:schemeClr val="tx1"/>
                </a:solidFill>
                <a:latin typeface="Tahoma" charset="0"/>
                <a:ea typeface="ＭＳ Ｐゴシック" charset="0"/>
              </a:defRPr>
            </a:lvl2pPr>
            <a:lvl3pPr marL="1143000" indent="-228600" algn="ctr" eaLnBrk="0" hangingPunct="0">
              <a:spcBef>
                <a:spcPct val="50000"/>
              </a:spcBef>
              <a:defRPr sz="1400">
                <a:solidFill>
                  <a:schemeClr val="tx1"/>
                </a:solidFill>
                <a:latin typeface="Tahoma" charset="0"/>
                <a:ea typeface="ＭＳ Ｐゴシック" charset="0"/>
              </a:defRPr>
            </a:lvl3pPr>
            <a:lvl4pPr marL="1600200" indent="-228600" algn="ctr" eaLnBrk="0" hangingPunct="0">
              <a:spcBef>
                <a:spcPct val="50000"/>
              </a:spcBef>
              <a:defRPr sz="1400">
                <a:solidFill>
                  <a:schemeClr val="tx1"/>
                </a:solidFill>
                <a:latin typeface="Tahoma" charset="0"/>
                <a:ea typeface="ＭＳ Ｐゴシック" charset="0"/>
              </a:defRPr>
            </a:lvl4pPr>
            <a:lvl5pPr marL="2057400" indent="-228600" algn="ctr" eaLnBrk="0" hangingPunct="0">
              <a:spcBef>
                <a:spcPct val="50000"/>
              </a:spcBef>
              <a:defRPr sz="1400">
                <a:solidFill>
                  <a:schemeClr val="tx1"/>
                </a:solidFill>
                <a:latin typeface="Tahoma" charset="0"/>
                <a:ea typeface="ＭＳ Ｐゴシック" charset="0"/>
              </a:defRPr>
            </a:lvl5pPr>
            <a:lvl6pPr marL="2514600" indent="-228600" algn="ctr" eaLnBrk="0" fontAlgn="base" hangingPunct="0">
              <a:spcBef>
                <a:spcPct val="50000"/>
              </a:spcBef>
              <a:spcAft>
                <a:spcPct val="0"/>
              </a:spcAft>
              <a:defRPr sz="1400">
                <a:solidFill>
                  <a:schemeClr val="tx1"/>
                </a:solidFill>
                <a:latin typeface="Tahoma" charset="0"/>
                <a:ea typeface="ＭＳ Ｐゴシック" charset="0"/>
              </a:defRPr>
            </a:lvl6pPr>
            <a:lvl7pPr marL="2971800" indent="-228600" algn="ctr" eaLnBrk="0" fontAlgn="base" hangingPunct="0">
              <a:spcBef>
                <a:spcPct val="50000"/>
              </a:spcBef>
              <a:spcAft>
                <a:spcPct val="0"/>
              </a:spcAft>
              <a:defRPr sz="1400">
                <a:solidFill>
                  <a:schemeClr val="tx1"/>
                </a:solidFill>
                <a:latin typeface="Tahoma" charset="0"/>
                <a:ea typeface="ＭＳ Ｐゴシック" charset="0"/>
              </a:defRPr>
            </a:lvl7pPr>
            <a:lvl8pPr marL="3429000" indent="-228600" algn="ctr" eaLnBrk="0" fontAlgn="base" hangingPunct="0">
              <a:spcBef>
                <a:spcPct val="50000"/>
              </a:spcBef>
              <a:spcAft>
                <a:spcPct val="0"/>
              </a:spcAft>
              <a:defRPr sz="1400">
                <a:solidFill>
                  <a:schemeClr val="tx1"/>
                </a:solidFill>
                <a:latin typeface="Tahoma" charset="0"/>
                <a:ea typeface="ＭＳ Ｐゴシック" charset="0"/>
              </a:defRPr>
            </a:lvl8pPr>
            <a:lvl9pPr marL="3886200" indent="-228600" algn="ctr" eaLnBrk="0" fontAlgn="base" hangingPunct="0">
              <a:spcBef>
                <a:spcPct val="50000"/>
              </a:spcBef>
              <a:spcAft>
                <a:spcPct val="0"/>
              </a:spcAft>
              <a:defRPr sz="1400">
                <a:solidFill>
                  <a:schemeClr val="tx1"/>
                </a:solidFill>
                <a:latin typeface="Tahoma" charset="0"/>
                <a:ea typeface="ＭＳ Ｐゴシック" charset="0"/>
              </a:defRPr>
            </a:lvl9pPr>
          </a:lstStyle>
          <a:p>
            <a:pPr algn="r" eaLnBrk="1" hangingPunct="1">
              <a:spcBef>
                <a:spcPct val="0"/>
              </a:spcBef>
            </a:pPr>
            <a:r>
              <a:rPr lang="en-US" sz="1000" dirty="0">
                <a:solidFill>
                  <a:srgbClr val="000000"/>
                </a:solidFill>
                <a:latin typeface="Calibri" charset="0"/>
              </a:rPr>
              <a:t>Data source: </a:t>
            </a:r>
            <a:r>
              <a:rPr lang="en-US" sz="1000" dirty="0" smtClean="0">
                <a:solidFill>
                  <a:srgbClr val="000000"/>
                </a:solidFill>
                <a:latin typeface="Calibri" charset="0"/>
                <a:hlinkClick r:id="rId18"/>
              </a:rPr>
              <a:t>http://www.money.cnn.com/news/storysupplement/economy/bailouttracker</a:t>
            </a:r>
            <a:r>
              <a:rPr lang="en-US" sz="1000" dirty="0">
                <a:solidFill>
                  <a:srgbClr val="000000"/>
                </a:solidFill>
                <a:latin typeface="Calibri" charset="0"/>
                <a:hlinkClick r:id="rId18"/>
              </a:rPr>
              <a:t>/</a:t>
            </a:r>
            <a:endParaRPr lang="en-US" sz="1000" dirty="0">
              <a:solidFill>
                <a:srgbClr val="000000"/>
              </a:solidFill>
              <a:latin typeface="Calibri" charset="0"/>
            </a:endParaRPr>
          </a:p>
        </p:txBody>
      </p:sp>
      <p:sp>
        <p:nvSpPr>
          <p:cNvPr id="47" name="TextBox 46"/>
          <p:cNvSpPr txBox="1"/>
          <p:nvPr/>
        </p:nvSpPr>
        <p:spPr>
          <a:xfrm>
            <a:off x="249238" y="225484"/>
            <a:ext cx="5047458" cy="553998"/>
          </a:xfrm>
          <a:prstGeom prst="rect">
            <a:avLst/>
          </a:prstGeom>
          <a:solidFill>
            <a:schemeClr val="bg1">
              <a:lumMod val="85000"/>
              <a:alpha val="90000"/>
            </a:schemeClr>
          </a:solidFill>
          <a:ln w="38100">
            <a:solidFill>
              <a:schemeClr val="tx1"/>
            </a:solidFill>
          </a:ln>
        </p:spPr>
        <p:txBody>
          <a:bodyPr wrap="square">
            <a:spAutoFit/>
          </a:bodyPr>
          <a:lstStyle/>
          <a:p>
            <a:pPr algn="ctr" fontAlgn="auto">
              <a:spcBef>
                <a:spcPts val="0"/>
              </a:spcBef>
              <a:spcAft>
                <a:spcPts val="0"/>
              </a:spcAft>
              <a:defRPr/>
            </a:pPr>
            <a:r>
              <a:rPr lang="en-US" sz="3000" dirty="0">
                <a:solidFill>
                  <a:prstClr val="black"/>
                </a:solidFill>
                <a:latin typeface="Calibri"/>
                <a:ea typeface="+mn-ea"/>
              </a:rPr>
              <a:t>Total (net) stimulus = $3 trillion</a:t>
            </a:r>
          </a:p>
        </p:txBody>
      </p:sp>
      <p:sp>
        <p:nvSpPr>
          <p:cNvPr id="99357" name="Slide Number Placeholder 1"/>
          <p:cNvSpPr txBox="1">
            <a:spLocks/>
          </p:cNvSpPr>
          <p:nvPr/>
        </p:nvSpPr>
        <p:spPr bwMode="auto">
          <a:xfrm>
            <a:off x="8686800" y="6607175"/>
            <a:ext cx="4572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ct val="50000"/>
              </a:spcBef>
              <a:defRPr sz="1400">
                <a:solidFill>
                  <a:schemeClr val="tx1"/>
                </a:solidFill>
                <a:latin typeface="Tahoma" charset="0"/>
                <a:ea typeface="ＭＳ Ｐゴシック" charset="0"/>
              </a:defRPr>
            </a:lvl1pPr>
            <a:lvl2pPr marL="742950" indent="-285750" algn="ctr" eaLnBrk="0" hangingPunct="0">
              <a:spcBef>
                <a:spcPct val="50000"/>
              </a:spcBef>
              <a:defRPr sz="1400">
                <a:solidFill>
                  <a:schemeClr val="tx1"/>
                </a:solidFill>
                <a:latin typeface="Tahoma" charset="0"/>
                <a:ea typeface="ＭＳ Ｐゴシック" charset="0"/>
              </a:defRPr>
            </a:lvl2pPr>
            <a:lvl3pPr marL="1143000" indent="-228600" algn="ctr" eaLnBrk="0" hangingPunct="0">
              <a:spcBef>
                <a:spcPct val="50000"/>
              </a:spcBef>
              <a:defRPr sz="1400">
                <a:solidFill>
                  <a:schemeClr val="tx1"/>
                </a:solidFill>
                <a:latin typeface="Tahoma" charset="0"/>
                <a:ea typeface="ＭＳ Ｐゴシック" charset="0"/>
              </a:defRPr>
            </a:lvl3pPr>
            <a:lvl4pPr marL="1600200" indent="-228600" algn="ctr" eaLnBrk="0" hangingPunct="0">
              <a:spcBef>
                <a:spcPct val="50000"/>
              </a:spcBef>
              <a:defRPr sz="1400">
                <a:solidFill>
                  <a:schemeClr val="tx1"/>
                </a:solidFill>
                <a:latin typeface="Tahoma" charset="0"/>
                <a:ea typeface="ＭＳ Ｐゴシック" charset="0"/>
              </a:defRPr>
            </a:lvl4pPr>
            <a:lvl5pPr marL="2057400" indent="-228600" algn="ctr" eaLnBrk="0" hangingPunct="0">
              <a:spcBef>
                <a:spcPct val="50000"/>
              </a:spcBef>
              <a:defRPr sz="1400">
                <a:solidFill>
                  <a:schemeClr val="tx1"/>
                </a:solidFill>
                <a:latin typeface="Tahoma" charset="0"/>
                <a:ea typeface="ＭＳ Ｐゴシック" charset="0"/>
              </a:defRPr>
            </a:lvl5pPr>
            <a:lvl6pPr marL="2514600" indent="-228600" algn="ctr" eaLnBrk="0" fontAlgn="base" hangingPunct="0">
              <a:spcBef>
                <a:spcPct val="50000"/>
              </a:spcBef>
              <a:spcAft>
                <a:spcPct val="0"/>
              </a:spcAft>
              <a:defRPr sz="1400">
                <a:solidFill>
                  <a:schemeClr val="tx1"/>
                </a:solidFill>
                <a:latin typeface="Tahoma" charset="0"/>
                <a:ea typeface="ＭＳ Ｐゴシック" charset="0"/>
              </a:defRPr>
            </a:lvl6pPr>
            <a:lvl7pPr marL="2971800" indent="-228600" algn="ctr" eaLnBrk="0" fontAlgn="base" hangingPunct="0">
              <a:spcBef>
                <a:spcPct val="50000"/>
              </a:spcBef>
              <a:spcAft>
                <a:spcPct val="0"/>
              </a:spcAft>
              <a:defRPr sz="1400">
                <a:solidFill>
                  <a:schemeClr val="tx1"/>
                </a:solidFill>
                <a:latin typeface="Tahoma" charset="0"/>
                <a:ea typeface="ＭＳ Ｐゴシック" charset="0"/>
              </a:defRPr>
            </a:lvl7pPr>
            <a:lvl8pPr marL="3429000" indent="-228600" algn="ctr" eaLnBrk="0" fontAlgn="base" hangingPunct="0">
              <a:spcBef>
                <a:spcPct val="50000"/>
              </a:spcBef>
              <a:spcAft>
                <a:spcPct val="0"/>
              </a:spcAft>
              <a:defRPr sz="1400">
                <a:solidFill>
                  <a:schemeClr val="tx1"/>
                </a:solidFill>
                <a:latin typeface="Tahoma" charset="0"/>
                <a:ea typeface="ＭＳ Ｐゴシック" charset="0"/>
              </a:defRPr>
            </a:lvl8pPr>
            <a:lvl9pPr marL="3886200" indent="-228600" algn="ctr" eaLnBrk="0" fontAlgn="base" hangingPunct="0">
              <a:spcBef>
                <a:spcPct val="50000"/>
              </a:spcBef>
              <a:spcAft>
                <a:spcPct val="0"/>
              </a:spcAft>
              <a:defRPr sz="1400">
                <a:solidFill>
                  <a:schemeClr val="tx1"/>
                </a:solidFill>
                <a:latin typeface="Tahoma" charset="0"/>
                <a:ea typeface="ＭＳ Ｐゴシック" charset="0"/>
              </a:defRPr>
            </a:lvl9pPr>
          </a:lstStyle>
          <a:p>
            <a:pPr algn="r" eaLnBrk="1" hangingPunct="1"/>
            <a:fld id="{6107AB9A-AE32-0E47-B65A-48286F8452D6}" type="slidenum">
              <a:rPr lang="en-US" sz="1000">
                <a:latin typeface="Times New Roman" charset="0"/>
                <a:cs typeface="Times New Roman" charset="0"/>
              </a:rPr>
              <a:pPr algn="r" eaLnBrk="1" hangingPunct="1"/>
              <a:t>2</a:t>
            </a:fld>
            <a:endParaRPr lang="en-US" sz="1000">
              <a:latin typeface="Times New Roman" charset="0"/>
              <a:cs typeface="Times New Roman" charset="0"/>
            </a:endParaRPr>
          </a:p>
        </p:txBody>
      </p:sp>
    </p:spTree>
    <p:extLst>
      <p:ext uri="{BB962C8B-B14F-4D97-AF65-F5344CB8AC3E}">
        <p14:creationId xmlns:p14="http://schemas.microsoft.com/office/powerpoint/2010/main" val="27309613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nodeType="afterEffect">
                                  <p:stCondLst>
                                    <p:cond delay="200"/>
                                  </p:stCondLst>
                                  <p:childTnLst>
                                    <p:set>
                                      <p:cBhvr>
                                        <p:cTn id="9" dur="1" fill="hold">
                                          <p:stCondLst>
                                            <p:cond delay="0"/>
                                          </p:stCondLst>
                                        </p:cTn>
                                        <p:tgtEl>
                                          <p:spTgt spid="121857"/>
                                        </p:tgtEl>
                                        <p:attrNameLst>
                                          <p:attrName>style.visibility</p:attrName>
                                        </p:attrNameLst>
                                      </p:cBhvr>
                                      <p:to>
                                        <p:strVal val="visible"/>
                                      </p:to>
                                    </p:set>
                                  </p:childTnLst>
                                </p:cTn>
                              </p:par>
                            </p:childTnLst>
                          </p:cTn>
                        </p:par>
                        <p:par>
                          <p:cTn id="10" fill="hold" nodeType="afterGroup">
                            <p:stCondLst>
                              <p:cond delay="200"/>
                            </p:stCondLst>
                            <p:childTnLst>
                              <p:par>
                                <p:cTn id="11" presetID="1" presetClass="entr" presetSubtype="0" fill="hold" nodeType="afterEffect">
                                  <p:stCondLst>
                                    <p:cond delay="200"/>
                                  </p:stCondLst>
                                  <p:childTnLst>
                                    <p:set>
                                      <p:cBhvr>
                                        <p:cTn id="12" dur="1" fill="hold">
                                          <p:stCondLst>
                                            <p:cond delay="0"/>
                                          </p:stCondLst>
                                        </p:cTn>
                                        <p:tgtEl>
                                          <p:spTgt spid="121859"/>
                                        </p:tgtEl>
                                        <p:attrNameLst>
                                          <p:attrName>style.visibility</p:attrName>
                                        </p:attrNameLst>
                                      </p:cBhvr>
                                      <p:to>
                                        <p:strVal val="visible"/>
                                      </p:to>
                                    </p:set>
                                  </p:childTnLst>
                                </p:cTn>
                              </p:par>
                            </p:childTnLst>
                          </p:cTn>
                        </p:par>
                        <p:par>
                          <p:cTn id="13" fill="hold" nodeType="afterGroup">
                            <p:stCondLst>
                              <p:cond delay="400"/>
                            </p:stCondLst>
                            <p:childTnLst>
                              <p:par>
                                <p:cTn id="14" presetID="1" presetClass="entr" presetSubtype="0" fill="hold" nodeType="afterEffect">
                                  <p:stCondLst>
                                    <p:cond delay="200"/>
                                  </p:stCondLst>
                                  <p:childTnLst>
                                    <p:set>
                                      <p:cBhvr>
                                        <p:cTn id="15" dur="1" fill="hold">
                                          <p:stCondLst>
                                            <p:cond delay="0"/>
                                          </p:stCondLst>
                                        </p:cTn>
                                        <p:tgtEl>
                                          <p:spTgt spid="121862"/>
                                        </p:tgtEl>
                                        <p:attrNameLst>
                                          <p:attrName>style.visibility</p:attrName>
                                        </p:attrNameLst>
                                      </p:cBhvr>
                                      <p:to>
                                        <p:strVal val="visible"/>
                                      </p:to>
                                    </p:set>
                                  </p:childTnLst>
                                </p:cTn>
                              </p:par>
                            </p:childTnLst>
                          </p:cTn>
                        </p:par>
                        <p:par>
                          <p:cTn id="16" fill="hold" nodeType="afterGroup">
                            <p:stCondLst>
                              <p:cond delay="600"/>
                            </p:stCondLst>
                            <p:childTnLst>
                              <p:par>
                                <p:cTn id="17" presetID="1" presetClass="entr" presetSubtype="0" fill="hold" nodeType="afterEffect">
                                  <p:stCondLst>
                                    <p:cond delay="200"/>
                                  </p:stCondLst>
                                  <p:childTnLst>
                                    <p:set>
                                      <p:cBhvr>
                                        <p:cTn id="18" dur="1" fill="hold">
                                          <p:stCondLst>
                                            <p:cond delay="0"/>
                                          </p:stCondLst>
                                        </p:cTn>
                                        <p:tgtEl>
                                          <p:spTgt spid="121858"/>
                                        </p:tgtEl>
                                        <p:attrNameLst>
                                          <p:attrName>style.visibility</p:attrName>
                                        </p:attrNameLst>
                                      </p:cBhvr>
                                      <p:to>
                                        <p:strVal val="visible"/>
                                      </p:to>
                                    </p:set>
                                  </p:childTnLst>
                                </p:cTn>
                              </p:par>
                            </p:childTnLst>
                          </p:cTn>
                        </p:par>
                        <p:par>
                          <p:cTn id="19" fill="hold" nodeType="afterGroup">
                            <p:stCondLst>
                              <p:cond delay="800"/>
                            </p:stCondLst>
                            <p:childTnLst>
                              <p:par>
                                <p:cTn id="20" presetID="1" presetClass="entr" presetSubtype="0" fill="hold" nodeType="afterEffect">
                                  <p:stCondLst>
                                    <p:cond delay="200"/>
                                  </p:stCondLst>
                                  <p:childTnLst>
                                    <p:set>
                                      <p:cBhvr>
                                        <p:cTn id="21" dur="1" fill="hold">
                                          <p:stCondLst>
                                            <p:cond delay="0"/>
                                          </p:stCondLst>
                                        </p:cTn>
                                        <p:tgtEl>
                                          <p:spTgt spid="121860"/>
                                        </p:tgtEl>
                                        <p:attrNameLst>
                                          <p:attrName>style.visibility</p:attrName>
                                        </p:attrNameLst>
                                      </p:cBhvr>
                                      <p:to>
                                        <p:strVal val="visible"/>
                                      </p:to>
                                    </p:set>
                                  </p:childTnLst>
                                </p:cTn>
                              </p:par>
                            </p:childTnLst>
                          </p:cTn>
                        </p:par>
                        <p:par>
                          <p:cTn id="22" fill="hold" nodeType="afterGroup">
                            <p:stCondLst>
                              <p:cond delay="1000"/>
                            </p:stCondLst>
                            <p:childTnLst>
                              <p:par>
                                <p:cTn id="23" presetID="1" presetClass="entr" presetSubtype="0" fill="hold" nodeType="afterEffect">
                                  <p:stCondLst>
                                    <p:cond delay="200"/>
                                  </p:stCondLst>
                                  <p:childTnLst>
                                    <p:set>
                                      <p:cBhvr>
                                        <p:cTn id="24" dur="1" fill="hold">
                                          <p:stCondLst>
                                            <p:cond delay="0"/>
                                          </p:stCondLst>
                                        </p:cTn>
                                        <p:tgtEl>
                                          <p:spTgt spid="121861"/>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childTnLst>
                          </p:cTn>
                        </p:par>
                        <p:par>
                          <p:cTn id="29" fill="hold" nodeType="afterGroup">
                            <p:stCondLst>
                              <p:cond delay="0"/>
                            </p:stCondLst>
                            <p:childTnLst>
                              <p:par>
                                <p:cTn id="30" presetID="1" presetClass="entr" presetSubtype="0" fill="hold" nodeType="afterEffect">
                                  <p:stCondLst>
                                    <p:cond delay="200"/>
                                  </p:stCondLst>
                                  <p:childTnLst>
                                    <p:set>
                                      <p:cBhvr>
                                        <p:cTn id="31" dur="1" fill="hold">
                                          <p:stCondLst>
                                            <p:cond delay="0"/>
                                          </p:stCondLst>
                                        </p:cTn>
                                        <p:tgtEl>
                                          <p:spTgt spid="121865"/>
                                        </p:tgtEl>
                                        <p:attrNameLst>
                                          <p:attrName>style.visibility</p:attrName>
                                        </p:attrNameLst>
                                      </p:cBhvr>
                                      <p:to>
                                        <p:strVal val="visible"/>
                                      </p:to>
                                    </p:set>
                                  </p:childTnLst>
                                </p:cTn>
                              </p:par>
                            </p:childTnLst>
                          </p:cTn>
                        </p:par>
                        <p:par>
                          <p:cTn id="32" fill="hold" nodeType="afterGroup">
                            <p:stCondLst>
                              <p:cond delay="200"/>
                            </p:stCondLst>
                            <p:childTnLst>
                              <p:par>
                                <p:cTn id="33" presetID="1" presetClass="entr" presetSubtype="0" fill="hold" nodeType="afterEffect">
                                  <p:stCondLst>
                                    <p:cond delay="200"/>
                                  </p:stCondLst>
                                  <p:childTnLst>
                                    <p:set>
                                      <p:cBhvr>
                                        <p:cTn id="34" dur="1" fill="hold">
                                          <p:stCondLst>
                                            <p:cond delay="0"/>
                                          </p:stCondLst>
                                        </p:cTn>
                                        <p:tgtEl>
                                          <p:spTgt spid="121867"/>
                                        </p:tgtEl>
                                        <p:attrNameLst>
                                          <p:attrName>style.visibility</p:attrName>
                                        </p:attrNameLst>
                                      </p:cBhvr>
                                      <p:to>
                                        <p:strVal val="visible"/>
                                      </p:to>
                                    </p:set>
                                  </p:childTnLst>
                                </p:cTn>
                              </p:par>
                            </p:childTnLst>
                          </p:cTn>
                        </p:par>
                        <p:par>
                          <p:cTn id="35" fill="hold" nodeType="afterGroup">
                            <p:stCondLst>
                              <p:cond delay="400"/>
                            </p:stCondLst>
                            <p:childTnLst>
                              <p:par>
                                <p:cTn id="36" presetID="1" presetClass="entr" presetSubtype="0" fill="hold" nodeType="afterEffect">
                                  <p:stCondLst>
                                    <p:cond delay="200"/>
                                  </p:stCondLst>
                                  <p:childTnLst>
                                    <p:set>
                                      <p:cBhvr>
                                        <p:cTn id="37" dur="1" fill="hold">
                                          <p:stCondLst>
                                            <p:cond delay="0"/>
                                          </p:stCondLst>
                                        </p:cTn>
                                        <p:tgtEl>
                                          <p:spTgt spid="121868"/>
                                        </p:tgtEl>
                                        <p:attrNameLst>
                                          <p:attrName>style.visibility</p:attrName>
                                        </p:attrNameLst>
                                      </p:cBhvr>
                                      <p:to>
                                        <p:strVal val="visible"/>
                                      </p:to>
                                    </p:set>
                                  </p:childTnLst>
                                </p:cTn>
                              </p:par>
                            </p:childTnLst>
                          </p:cTn>
                        </p:par>
                        <p:par>
                          <p:cTn id="38" fill="hold" nodeType="afterGroup">
                            <p:stCondLst>
                              <p:cond delay="600"/>
                            </p:stCondLst>
                            <p:childTnLst>
                              <p:par>
                                <p:cTn id="39" presetID="1" presetClass="entr" presetSubtype="0" fill="hold" nodeType="afterEffect">
                                  <p:stCondLst>
                                    <p:cond delay="200"/>
                                  </p:stCondLst>
                                  <p:childTnLst>
                                    <p:set>
                                      <p:cBhvr>
                                        <p:cTn id="40" dur="1" fill="hold">
                                          <p:stCondLst>
                                            <p:cond delay="0"/>
                                          </p:stCondLst>
                                        </p:cTn>
                                        <p:tgtEl>
                                          <p:spTgt spid="121870"/>
                                        </p:tgtEl>
                                        <p:attrNameLst>
                                          <p:attrName>style.visibility</p:attrName>
                                        </p:attrNameLst>
                                      </p:cBhvr>
                                      <p:to>
                                        <p:strVal val="visible"/>
                                      </p:to>
                                    </p:set>
                                  </p:childTnLst>
                                </p:cTn>
                              </p:par>
                            </p:childTnLst>
                          </p:cTn>
                        </p:par>
                        <p:par>
                          <p:cTn id="41" fill="hold" nodeType="afterGroup">
                            <p:stCondLst>
                              <p:cond delay="800"/>
                            </p:stCondLst>
                            <p:childTnLst>
                              <p:par>
                                <p:cTn id="42" presetID="1" presetClass="entr" presetSubtype="0" fill="hold" nodeType="afterEffect">
                                  <p:stCondLst>
                                    <p:cond delay="200"/>
                                  </p:stCondLst>
                                  <p:childTnLst>
                                    <p:set>
                                      <p:cBhvr>
                                        <p:cTn id="43" dur="1" fill="hold">
                                          <p:stCondLst>
                                            <p:cond delay="0"/>
                                          </p:stCondLst>
                                        </p:cTn>
                                        <p:tgtEl>
                                          <p:spTgt spid="121874"/>
                                        </p:tgtEl>
                                        <p:attrNameLst>
                                          <p:attrName>style.visibility</p:attrName>
                                        </p:attrNameLst>
                                      </p:cBhvr>
                                      <p:to>
                                        <p:strVal val="visible"/>
                                      </p:to>
                                    </p:set>
                                  </p:childTnLst>
                                </p:cTn>
                              </p:par>
                            </p:childTnLst>
                          </p:cTn>
                        </p:par>
                        <p:par>
                          <p:cTn id="44" fill="hold" nodeType="afterGroup">
                            <p:stCondLst>
                              <p:cond delay="1000"/>
                            </p:stCondLst>
                            <p:childTnLst>
                              <p:par>
                                <p:cTn id="45" presetID="1" presetClass="entr" presetSubtype="0" fill="hold" nodeType="afterEffect">
                                  <p:stCondLst>
                                    <p:cond delay="200"/>
                                  </p:stCondLst>
                                  <p:childTnLst>
                                    <p:set>
                                      <p:cBhvr>
                                        <p:cTn id="46" dur="1" fill="hold">
                                          <p:stCondLst>
                                            <p:cond delay="0"/>
                                          </p:stCondLst>
                                        </p:cTn>
                                        <p:tgtEl>
                                          <p:spTgt spid="121873"/>
                                        </p:tgtEl>
                                        <p:attrNameLst>
                                          <p:attrName>style.visibility</p:attrName>
                                        </p:attrNameLst>
                                      </p:cBhvr>
                                      <p:to>
                                        <p:strVal val="visible"/>
                                      </p:to>
                                    </p:set>
                                  </p:childTnLst>
                                </p:cTn>
                              </p:par>
                            </p:childTnLst>
                          </p:cTn>
                        </p:par>
                        <p:par>
                          <p:cTn id="47" fill="hold" nodeType="afterGroup">
                            <p:stCondLst>
                              <p:cond delay="1200"/>
                            </p:stCondLst>
                            <p:childTnLst>
                              <p:par>
                                <p:cTn id="48" presetID="1" presetClass="entr" presetSubtype="0" fill="hold" nodeType="afterEffect">
                                  <p:stCondLst>
                                    <p:cond delay="200"/>
                                  </p:stCondLst>
                                  <p:childTnLst>
                                    <p:set>
                                      <p:cBhvr>
                                        <p:cTn id="49" dur="1" fill="hold">
                                          <p:stCondLst>
                                            <p:cond delay="0"/>
                                          </p:stCondLst>
                                        </p:cTn>
                                        <p:tgtEl>
                                          <p:spTgt spid="121872"/>
                                        </p:tgtEl>
                                        <p:attrNameLst>
                                          <p:attrName>style.visibility</p:attrName>
                                        </p:attrNameLst>
                                      </p:cBhvr>
                                      <p:to>
                                        <p:strVal val="visible"/>
                                      </p:to>
                                    </p:set>
                                  </p:childTnLst>
                                </p:cTn>
                              </p:par>
                            </p:childTnLst>
                          </p:cTn>
                        </p:par>
                        <p:par>
                          <p:cTn id="50" fill="hold" nodeType="afterGroup">
                            <p:stCondLst>
                              <p:cond delay="1400"/>
                            </p:stCondLst>
                            <p:childTnLst>
                              <p:par>
                                <p:cTn id="51" presetID="1" presetClass="entr" presetSubtype="0" fill="hold" nodeType="afterEffect">
                                  <p:stCondLst>
                                    <p:cond delay="200"/>
                                  </p:stCondLst>
                                  <p:childTnLst>
                                    <p:set>
                                      <p:cBhvr>
                                        <p:cTn id="52" dur="1" fill="hold">
                                          <p:stCondLst>
                                            <p:cond delay="0"/>
                                          </p:stCondLst>
                                        </p:cTn>
                                        <p:tgtEl>
                                          <p:spTgt spid="121869"/>
                                        </p:tgtEl>
                                        <p:attrNameLst>
                                          <p:attrName>style.visibility</p:attrName>
                                        </p:attrNameLst>
                                      </p:cBhvr>
                                      <p:to>
                                        <p:strVal val="visible"/>
                                      </p:to>
                                    </p:set>
                                  </p:childTnLst>
                                </p:cTn>
                              </p:par>
                            </p:childTnLst>
                          </p:cTn>
                        </p:par>
                        <p:par>
                          <p:cTn id="53" fill="hold" nodeType="afterGroup">
                            <p:stCondLst>
                              <p:cond delay="1600"/>
                            </p:stCondLst>
                            <p:childTnLst>
                              <p:par>
                                <p:cTn id="54" presetID="1" presetClass="entr" presetSubtype="0" fill="hold" nodeType="afterEffect">
                                  <p:stCondLst>
                                    <p:cond delay="200"/>
                                  </p:stCondLst>
                                  <p:childTnLst>
                                    <p:set>
                                      <p:cBhvr>
                                        <p:cTn id="55" dur="1" fill="hold">
                                          <p:stCondLst>
                                            <p:cond delay="0"/>
                                          </p:stCondLst>
                                        </p:cTn>
                                        <p:tgtEl>
                                          <p:spTgt spid="121871"/>
                                        </p:tgtEl>
                                        <p:attrNameLst>
                                          <p:attrName>style.visibility</p:attrName>
                                        </p:attrNameLst>
                                      </p:cBhvr>
                                      <p:to>
                                        <p:strVal val="visible"/>
                                      </p:to>
                                    </p:set>
                                  </p:childTnLst>
                                </p:cTn>
                              </p:par>
                            </p:childTnLst>
                          </p:cTn>
                        </p:par>
                      </p:childTnLst>
                    </p:cTn>
                  </p:par>
                  <p:par>
                    <p:cTn id="56" fill="hold" nodeType="clickPar">
                      <p:stCondLst>
                        <p:cond delay="indefinite"/>
                      </p:stCondLst>
                      <p:childTnLst>
                        <p:par>
                          <p:cTn id="57" fill="hold" nodeType="withGroup">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33"/>
                                        </p:tgtEl>
                                        <p:attrNameLst>
                                          <p:attrName>style.visibility</p:attrName>
                                        </p:attrNameLst>
                                      </p:cBhvr>
                                      <p:to>
                                        <p:strVal val="visible"/>
                                      </p:to>
                                    </p:set>
                                  </p:childTnLst>
                                </p:cTn>
                              </p:par>
                            </p:childTnLst>
                          </p:cTn>
                        </p:par>
                        <p:par>
                          <p:cTn id="60" fill="hold" nodeType="afterGroup">
                            <p:stCondLst>
                              <p:cond delay="0"/>
                            </p:stCondLst>
                            <p:childTnLst>
                              <p:par>
                                <p:cTn id="61" presetID="1" presetClass="entr" presetSubtype="0" fill="hold" nodeType="afterEffect">
                                  <p:stCondLst>
                                    <p:cond delay="200"/>
                                  </p:stCondLst>
                                  <p:childTnLst>
                                    <p:set>
                                      <p:cBhvr>
                                        <p:cTn id="62" dur="1" fill="hold">
                                          <p:stCondLst>
                                            <p:cond delay="0"/>
                                          </p:stCondLst>
                                        </p:cTn>
                                        <p:tgtEl>
                                          <p:spTgt spid="121878"/>
                                        </p:tgtEl>
                                        <p:attrNameLst>
                                          <p:attrName>style.visibility</p:attrName>
                                        </p:attrNameLst>
                                      </p:cBhvr>
                                      <p:to>
                                        <p:strVal val="visible"/>
                                      </p:to>
                                    </p:set>
                                  </p:childTnLst>
                                </p:cTn>
                              </p:par>
                            </p:childTnLst>
                          </p:cTn>
                        </p:par>
                        <p:par>
                          <p:cTn id="63" fill="hold" nodeType="afterGroup">
                            <p:stCondLst>
                              <p:cond delay="200"/>
                            </p:stCondLst>
                            <p:childTnLst>
                              <p:par>
                                <p:cTn id="64" presetID="1" presetClass="entr" presetSubtype="0" fill="hold" nodeType="afterEffect">
                                  <p:stCondLst>
                                    <p:cond delay="200"/>
                                  </p:stCondLst>
                                  <p:childTnLst>
                                    <p:set>
                                      <p:cBhvr>
                                        <p:cTn id="65" dur="1" fill="hold">
                                          <p:stCondLst>
                                            <p:cond delay="0"/>
                                          </p:stCondLst>
                                        </p:cTn>
                                        <p:tgtEl>
                                          <p:spTgt spid="121877"/>
                                        </p:tgtEl>
                                        <p:attrNameLst>
                                          <p:attrName>style.visibility</p:attrName>
                                        </p:attrNameLst>
                                      </p:cBhvr>
                                      <p:to>
                                        <p:strVal val="visible"/>
                                      </p:to>
                                    </p:set>
                                  </p:childTnLst>
                                </p:cTn>
                              </p:par>
                            </p:childTnLst>
                          </p:cTn>
                        </p:par>
                        <p:par>
                          <p:cTn id="66" fill="hold" nodeType="afterGroup">
                            <p:stCondLst>
                              <p:cond delay="400"/>
                            </p:stCondLst>
                            <p:childTnLst>
                              <p:par>
                                <p:cTn id="67" presetID="1" presetClass="entr" presetSubtype="0" fill="hold" nodeType="afterEffect">
                                  <p:stCondLst>
                                    <p:cond delay="200"/>
                                  </p:stCondLst>
                                  <p:childTnLst>
                                    <p:set>
                                      <p:cBhvr>
                                        <p:cTn id="68" dur="1" fill="hold">
                                          <p:stCondLst>
                                            <p:cond delay="0"/>
                                          </p:stCondLst>
                                        </p:cTn>
                                        <p:tgtEl>
                                          <p:spTgt spid="121875"/>
                                        </p:tgtEl>
                                        <p:attrNameLst>
                                          <p:attrName>style.visibility</p:attrName>
                                        </p:attrNameLst>
                                      </p:cBhvr>
                                      <p:to>
                                        <p:strVal val="visible"/>
                                      </p:to>
                                    </p:set>
                                  </p:childTnLst>
                                </p:cTn>
                              </p:par>
                            </p:childTnLst>
                          </p:cTn>
                        </p:par>
                        <p:par>
                          <p:cTn id="69" fill="hold" nodeType="afterGroup">
                            <p:stCondLst>
                              <p:cond delay="600"/>
                            </p:stCondLst>
                            <p:childTnLst>
                              <p:par>
                                <p:cTn id="70" presetID="1" presetClass="entr" presetSubtype="0" fill="hold" nodeType="afterEffect">
                                  <p:stCondLst>
                                    <p:cond delay="200"/>
                                  </p:stCondLst>
                                  <p:childTnLst>
                                    <p:set>
                                      <p:cBhvr>
                                        <p:cTn id="71" dur="1" fill="hold">
                                          <p:stCondLst>
                                            <p:cond delay="0"/>
                                          </p:stCondLst>
                                        </p:cTn>
                                        <p:tgtEl>
                                          <p:spTgt spid="121876"/>
                                        </p:tgtEl>
                                        <p:attrNameLst>
                                          <p:attrName>style.visibility</p:attrName>
                                        </p:attrNameLst>
                                      </p:cBhvr>
                                      <p:to>
                                        <p:strVal val="visible"/>
                                      </p:to>
                                    </p:set>
                                  </p:childTnLst>
                                </p:cTn>
                              </p:par>
                            </p:childTnLst>
                          </p:cTn>
                        </p:par>
                      </p:childTnLst>
                    </p:cTn>
                  </p:par>
                  <p:par>
                    <p:cTn id="72" fill="hold" nodeType="clickPar">
                      <p:stCondLst>
                        <p:cond delay="indefinite"/>
                      </p:stCondLst>
                      <p:childTnLst>
                        <p:par>
                          <p:cTn id="73" fill="hold" nodeType="withGroup">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44"/>
                                        </p:tgtEl>
                                        <p:attrNameLst>
                                          <p:attrName>style.visibility</p:attrName>
                                        </p:attrNameLst>
                                      </p:cBhvr>
                                      <p:to>
                                        <p:strVal val="visible"/>
                                      </p:to>
                                    </p:set>
                                  </p:childTnLst>
                                </p:cTn>
                              </p:par>
                            </p:childTnLst>
                          </p:cTn>
                        </p:par>
                        <p:par>
                          <p:cTn id="76" fill="hold" nodeType="afterGroup">
                            <p:stCondLst>
                              <p:cond delay="0"/>
                            </p:stCondLst>
                            <p:childTnLst>
                              <p:par>
                                <p:cTn id="77" presetID="1" presetClass="entr" presetSubtype="0" fill="hold" grpId="0" nodeType="afterEffect">
                                  <p:stCondLst>
                                    <p:cond delay="500"/>
                                  </p:stCondLst>
                                  <p:childTnLst>
                                    <p:set>
                                      <p:cBhvr>
                                        <p:cTn id="78" dur="1" fill="hold">
                                          <p:stCondLst>
                                            <p:cond delay="0"/>
                                          </p:stCondLst>
                                        </p:cTn>
                                        <p:tgtEl>
                                          <p:spTgt spid="45"/>
                                        </p:tgtEl>
                                        <p:attrNameLst>
                                          <p:attrName>style.visibility</p:attrName>
                                        </p:attrNameLst>
                                      </p:cBhvr>
                                      <p:to>
                                        <p:strVal val="visible"/>
                                      </p:to>
                                    </p:set>
                                  </p:childTnLst>
                                </p:cTn>
                              </p:par>
                            </p:childTnLst>
                          </p:cTn>
                        </p:par>
                      </p:childTnLst>
                    </p:cTn>
                  </p:par>
                  <p:par>
                    <p:cTn id="79" fill="hold" nodeType="clickPar">
                      <p:stCondLst>
                        <p:cond delay="indefinite"/>
                      </p:stCondLst>
                      <p:childTnLst>
                        <p:par>
                          <p:cTn id="80" fill="hold" nodeType="withGroup">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3" grpId="0" animBg="1"/>
      <p:bldP spid="23" grpId="0" animBg="1"/>
      <p:bldP spid="44" grpId="0" animBg="1"/>
      <p:bldP spid="45" grpId="0" animBg="1"/>
      <p:bldP spid="4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extBox 2"/>
          <p:cNvSpPr txBox="1">
            <a:spLocks noChangeArrowheads="1"/>
          </p:cNvSpPr>
          <p:nvPr/>
        </p:nvSpPr>
        <p:spPr bwMode="auto">
          <a:xfrm>
            <a:off x="242888" y="2286000"/>
            <a:ext cx="8650287"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ct val="50000"/>
              </a:spcBef>
              <a:defRPr sz="1400">
                <a:solidFill>
                  <a:schemeClr val="tx1"/>
                </a:solidFill>
                <a:latin typeface="Tahoma" charset="0"/>
                <a:ea typeface="ＭＳ Ｐゴシック" charset="0"/>
              </a:defRPr>
            </a:lvl1pPr>
            <a:lvl2pPr marL="742950" indent="-285750" algn="ctr" eaLnBrk="0" hangingPunct="0">
              <a:spcBef>
                <a:spcPct val="50000"/>
              </a:spcBef>
              <a:defRPr sz="1400">
                <a:solidFill>
                  <a:schemeClr val="tx1"/>
                </a:solidFill>
                <a:latin typeface="Tahoma" charset="0"/>
                <a:ea typeface="ＭＳ Ｐゴシック" charset="0"/>
              </a:defRPr>
            </a:lvl2pPr>
            <a:lvl3pPr marL="1143000" indent="-228600" algn="ctr" eaLnBrk="0" hangingPunct="0">
              <a:spcBef>
                <a:spcPct val="50000"/>
              </a:spcBef>
              <a:defRPr sz="1400">
                <a:solidFill>
                  <a:schemeClr val="tx1"/>
                </a:solidFill>
                <a:latin typeface="Tahoma" charset="0"/>
                <a:ea typeface="ＭＳ Ｐゴシック" charset="0"/>
              </a:defRPr>
            </a:lvl3pPr>
            <a:lvl4pPr marL="1600200" indent="-228600" algn="ctr" eaLnBrk="0" hangingPunct="0">
              <a:spcBef>
                <a:spcPct val="50000"/>
              </a:spcBef>
              <a:defRPr sz="1400">
                <a:solidFill>
                  <a:schemeClr val="tx1"/>
                </a:solidFill>
                <a:latin typeface="Tahoma" charset="0"/>
                <a:ea typeface="ＭＳ Ｐゴシック" charset="0"/>
              </a:defRPr>
            </a:lvl4pPr>
            <a:lvl5pPr marL="2057400" indent="-228600" algn="ctr" eaLnBrk="0" hangingPunct="0">
              <a:spcBef>
                <a:spcPct val="50000"/>
              </a:spcBef>
              <a:defRPr sz="1400">
                <a:solidFill>
                  <a:schemeClr val="tx1"/>
                </a:solidFill>
                <a:latin typeface="Tahoma" charset="0"/>
                <a:ea typeface="ＭＳ Ｐゴシック" charset="0"/>
              </a:defRPr>
            </a:lvl5pPr>
            <a:lvl6pPr marL="2514600" indent="-228600" algn="ctr" eaLnBrk="0" fontAlgn="base" hangingPunct="0">
              <a:spcBef>
                <a:spcPct val="50000"/>
              </a:spcBef>
              <a:spcAft>
                <a:spcPct val="0"/>
              </a:spcAft>
              <a:defRPr sz="1400">
                <a:solidFill>
                  <a:schemeClr val="tx1"/>
                </a:solidFill>
                <a:latin typeface="Tahoma" charset="0"/>
                <a:ea typeface="ＭＳ Ｐゴシック" charset="0"/>
              </a:defRPr>
            </a:lvl6pPr>
            <a:lvl7pPr marL="2971800" indent="-228600" algn="ctr" eaLnBrk="0" fontAlgn="base" hangingPunct="0">
              <a:spcBef>
                <a:spcPct val="50000"/>
              </a:spcBef>
              <a:spcAft>
                <a:spcPct val="0"/>
              </a:spcAft>
              <a:defRPr sz="1400">
                <a:solidFill>
                  <a:schemeClr val="tx1"/>
                </a:solidFill>
                <a:latin typeface="Tahoma" charset="0"/>
                <a:ea typeface="ＭＳ Ｐゴシック" charset="0"/>
              </a:defRPr>
            </a:lvl7pPr>
            <a:lvl8pPr marL="3429000" indent="-228600" algn="ctr" eaLnBrk="0" fontAlgn="base" hangingPunct="0">
              <a:spcBef>
                <a:spcPct val="50000"/>
              </a:spcBef>
              <a:spcAft>
                <a:spcPct val="0"/>
              </a:spcAft>
              <a:defRPr sz="1400">
                <a:solidFill>
                  <a:schemeClr val="tx1"/>
                </a:solidFill>
                <a:latin typeface="Tahoma" charset="0"/>
                <a:ea typeface="ＭＳ Ｐゴシック" charset="0"/>
              </a:defRPr>
            </a:lvl8pPr>
            <a:lvl9pPr marL="3886200" indent="-228600" algn="ctr" eaLnBrk="0" fontAlgn="base" hangingPunct="0">
              <a:spcBef>
                <a:spcPct val="50000"/>
              </a:spcBef>
              <a:spcAft>
                <a:spcPct val="0"/>
              </a:spcAft>
              <a:defRPr sz="1400">
                <a:solidFill>
                  <a:schemeClr val="tx1"/>
                </a:solidFill>
                <a:latin typeface="Tahoma" charset="0"/>
                <a:ea typeface="ＭＳ Ｐゴシック" charset="0"/>
              </a:defRPr>
            </a:lvl9pPr>
          </a:lstStyle>
          <a:p>
            <a:pPr eaLnBrk="1" hangingPunct="1">
              <a:spcBef>
                <a:spcPct val="0"/>
              </a:spcBef>
            </a:pPr>
            <a:r>
              <a:rPr lang="en-US" sz="2400" b="1" dirty="0">
                <a:solidFill>
                  <a:srgbClr val="000000"/>
                </a:solidFill>
                <a:latin typeface="Arial" charset="0"/>
                <a:cs typeface="Arial" charset="0"/>
              </a:rPr>
              <a:t>Historically, how has the economy reacted </a:t>
            </a:r>
            <a:endParaRPr lang="en-US" sz="2400" b="1" dirty="0" smtClean="0">
              <a:solidFill>
                <a:srgbClr val="000000"/>
              </a:solidFill>
              <a:latin typeface="Arial" charset="0"/>
              <a:cs typeface="Arial" charset="0"/>
            </a:endParaRPr>
          </a:p>
          <a:p>
            <a:pPr eaLnBrk="1" hangingPunct="1">
              <a:spcBef>
                <a:spcPct val="0"/>
              </a:spcBef>
            </a:pPr>
            <a:r>
              <a:rPr lang="en-US" sz="2400" b="1" dirty="0" smtClean="0">
                <a:solidFill>
                  <a:srgbClr val="000000"/>
                </a:solidFill>
                <a:latin typeface="Arial" charset="0"/>
                <a:cs typeface="Arial" charset="0"/>
              </a:rPr>
              <a:t>to </a:t>
            </a:r>
            <a:r>
              <a:rPr lang="en-US" sz="2400" b="1" dirty="0">
                <a:solidFill>
                  <a:srgbClr val="000000"/>
                </a:solidFill>
                <a:latin typeface="Arial" charset="0"/>
                <a:cs typeface="Arial" charset="0"/>
              </a:rPr>
              <a:t>stimulus spending?</a:t>
            </a:r>
          </a:p>
        </p:txBody>
      </p:sp>
      <p:sp>
        <p:nvSpPr>
          <p:cNvPr id="101379" name="Slide Number Placeholder 1"/>
          <p:cNvSpPr txBox="1">
            <a:spLocks/>
          </p:cNvSpPr>
          <p:nvPr/>
        </p:nvSpPr>
        <p:spPr bwMode="auto">
          <a:xfrm>
            <a:off x="8686800" y="6607175"/>
            <a:ext cx="4572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ct val="50000"/>
              </a:spcBef>
              <a:defRPr sz="1400">
                <a:solidFill>
                  <a:schemeClr val="tx1"/>
                </a:solidFill>
                <a:latin typeface="Tahoma" charset="0"/>
                <a:ea typeface="ＭＳ Ｐゴシック" charset="0"/>
              </a:defRPr>
            </a:lvl1pPr>
            <a:lvl2pPr marL="742950" indent="-285750" algn="ctr" eaLnBrk="0" hangingPunct="0">
              <a:spcBef>
                <a:spcPct val="50000"/>
              </a:spcBef>
              <a:defRPr sz="1400">
                <a:solidFill>
                  <a:schemeClr val="tx1"/>
                </a:solidFill>
                <a:latin typeface="Tahoma" charset="0"/>
                <a:ea typeface="ＭＳ Ｐゴシック" charset="0"/>
              </a:defRPr>
            </a:lvl2pPr>
            <a:lvl3pPr marL="1143000" indent="-228600" algn="ctr" eaLnBrk="0" hangingPunct="0">
              <a:spcBef>
                <a:spcPct val="50000"/>
              </a:spcBef>
              <a:defRPr sz="1400">
                <a:solidFill>
                  <a:schemeClr val="tx1"/>
                </a:solidFill>
                <a:latin typeface="Tahoma" charset="0"/>
                <a:ea typeface="ＭＳ Ｐゴシック" charset="0"/>
              </a:defRPr>
            </a:lvl3pPr>
            <a:lvl4pPr marL="1600200" indent="-228600" algn="ctr" eaLnBrk="0" hangingPunct="0">
              <a:spcBef>
                <a:spcPct val="50000"/>
              </a:spcBef>
              <a:defRPr sz="1400">
                <a:solidFill>
                  <a:schemeClr val="tx1"/>
                </a:solidFill>
                <a:latin typeface="Tahoma" charset="0"/>
                <a:ea typeface="ＭＳ Ｐゴシック" charset="0"/>
              </a:defRPr>
            </a:lvl4pPr>
            <a:lvl5pPr marL="2057400" indent="-228600" algn="ctr" eaLnBrk="0" hangingPunct="0">
              <a:spcBef>
                <a:spcPct val="50000"/>
              </a:spcBef>
              <a:defRPr sz="1400">
                <a:solidFill>
                  <a:schemeClr val="tx1"/>
                </a:solidFill>
                <a:latin typeface="Tahoma" charset="0"/>
                <a:ea typeface="ＭＳ Ｐゴシック" charset="0"/>
              </a:defRPr>
            </a:lvl5pPr>
            <a:lvl6pPr marL="2514600" indent="-228600" algn="ctr" eaLnBrk="0" fontAlgn="base" hangingPunct="0">
              <a:spcBef>
                <a:spcPct val="50000"/>
              </a:spcBef>
              <a:spcAft>
                <a:spcPct val="0"/>
              </a:spcAft>
              <a:defRPr sz="1400">
                <a:solidFill>
                  <a:schemeClr val="tx1"/>
                </a:solidFill>
                <a:latin typeface="Tahoma" charset="0"/>
                <a:ea typeface="ＭＳ Ｐゴシック" charset="0"/>
              </a:defRPr>
            </a:lvl6pPr>
            <a:lvl7pPr marL="2971800" indent="-228600" algn="ctr" eaLnBrk="0" fontAlgn="base" hangingPunct="0">
              <a:spcBef>
                <a:spcPct val="50000"/>
              </a:spcBef>
              <a:spcAft>
                <a:spcPct val="0"/>
              </a:spcAft>
              <a:defRPr sz="1400">
                <a:solidFill>
                  <a:schemeClr val="tx1"/>
                </a:solidFill>
                <a:latin typeface="Tahoma" charset="0"/>
                <a:ea typeface="ＭＳ Ｐゴシック" charset="0"/>
              </a:defRPr>
            </a:lvl7pPr>
            <a:lvl8pPr marL="3429000" indent="-228600" algn="ctr" eaLnBrk="0" fontAlgn="base" hangingPunct="0">
              <a:spcBef>
                <a:spcPct val="50000"/>
              </a:spcBef>
              <a:spcAft>
                <a:spcPct val="0"/>
              </a:spcAft>
              <a:defRPr sz="1400">
                <a:solidFill>
                  <a:schemeClr val="tx1"/>
                </a:solidFill>
                <a:latin typeface="Tahoma" charset="0"/>
                <a:ea typeface="ＭＳ Ｐゴシック" charset="0"/>
              </a:defRPr>
            </a:lvl8pPr>
            <a:lvl9pPr marL="3886200" indent="-228600" algn="ctr" eaLnBrk="0" fontAlgn="base" hangingPunct="0">
              <a:spcBef>
                <a:spcPct val="50000"/>
              </a:spcBef>
              <a:spcAft>
                <a:spcPct val="0"/>
              </a:spcAft>
              <a:defRPr sz="1400">
                <a:solidFill>
                  <a:schemeClr val="tx1"/>
                </a:solidFill>
                <a:latin typeface="Tahoma" charset="0"/>
                <a:ea typeface="ＭＳ Ｐゴシック" charset="0"/>
              </a:defRPr>
            </a:lvl9pPr>
          </a:lstStyle>
          <a:p>
            <a:pPr algn="r" eaLnBrk="1" hangingPunct="1"/>
            <a:fld id="{F504E23F-E207-A049-BEAD-7A15C52F5F2B}" type="slidenum">
              <a:rPr lang="en-US" sz="1000">
                <a:latin typeface="Times New Roman" charset="0"/>
                <a:cs typeface="Times New Roman" charset="0"/>
              </a:rPr>
              <a:pPr algn="r" eaLnBrk="1" hangingPunct="1"/>
              <a:t>3</a:t>
            </a:fld>
            <a:endParaRPr lang="en-US" sz="1000">
              <a:latin typeface="Times New Roman" charset="0"/>
              <a:cs typeface="Times New Roman" charset="0"/>
            </a:endParaRPr>
          </a:p>
        </p:txBody>
      </p:sp>
    </p:spTree>
    <p:extLst>
      <p:ext uri="{BB962C8B-B14F-4D97-AF65-F5344CB8AC3E}">
        <p14:creationId xmlns:p14="http://schemas.microsoft.com/office/powerpoint/2010/main" val="35147670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663" y="685800"/>
            <a:ext cx="8674100" cy="520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03" name="TextBox 4"/>
          <p:cNvSpPr txBox="1">
            <a:spLocks noChangeArrowheads="1"/>
          </p:cNvSpPr>
          <p:nvPr/>
        </p:nvSpPr>
        <p:spPr bwMode="auto">
          <a:xfrm>
            <a:off x="261938" y="119063"/>
            <a:ext cx="8610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ct val="50000"/>
              </a:spcBef>
              <a:defRPr sz="1400">
                <a:solidFill>
                  <a:schemeClr val="tx1"/>
                </a:solidFill>
                <a:latin typeface="Tahoma" charset="0"/>
                <a:ea typeface="ＭＳ Ｐゴシック" charset="0"/>
              </a:defRPr>
            </a:lvl1pPr>
            <a:lvl2pPr marL="742950" indent="-285750" algn="ctr" eaLnBrk="0" hangingPunct="0">
              <a:spcBef>
                <a:spcPct val="50000"/>
              </a:spcBef>
              <a:defRPr sz="1400">
                <a:solidFill>
                  <a:schemeClr val="tx1"/>
                </a:solidFill>
                <a:latin typeface="Tahoma" charset="0"/>
                <a:ea typeface="ＭＳ Ｐゴシック" charset="0"/>
              </a:defRPr>
            </a:lvl2pPr>
            <a:lvl3pPr marL="1143000" indent="-228600" algn="ctr" eaLnBrk="0" hangingPunct="0">
              <a:spcBef>
                <a:spcPct val="50000"/>
              </a:spcBef>
              <a:defRPr sz="1400">
                <a:solidFill>
                  <a:schemeClr val="tx1"/>
                </a:solidFill>
                <a:latin typeface="Tahoma" charset="0"/>
                <a:ea typeface="ＭＳ Ｐゴシック" charset="0"/>
              </a:defRPr>
            </a:lvl3pPr>
            <a:lvl4pPr marL="1600200" indent="-228600" algn="ctr" eaLnBrk="0" hangingPunct="0">
              <a:spcBef>
                <a:spcPct val="50000"/>
              </a:spcBef>
              <a:defRPr sz="1400">
                <a:solidFill>
                  <a:schemeClr val="tx1"/>
                </a:solidFill>
                <a:latin typeface="Tahoma" charset="0"/>
                <a:ea typeface="ＭＳ Ｐゴシック" charset="0"/>
              </a:defRPr>
            </a:lvl4pPr>
            <a:lvl5pPr marL="2057400" indent="-228600" algn="ctr" eaLnBrk="0" hangingPunct="0">
              <a:spcBef>
                <a:spcPct val="50000"/>
              </a:spcBef>
              <a:defRPr sz="1400">
                <a:solidFill>
                  <a:schemeClr val="tx1"/>
                </a:solidFill>
                <a:latin typeface="Tahoma" charset="0"/>
                <a:ea typeface="ＭＳ Ｐゴシック" charset="0"/>
              </a:defRPr>
            </a:lvl5pPr>
            <a:lvl6pPr marL="2514600" indent="-228600" algn="ctr" eaLnBrk="0" fontAlgn="base" hangingPunct="0">
              <a:spcBef>
                <a:spcPct val="50000"/>
              </a:spcBef>
              <a:spcAft>
                <a:spcPct val="0"/>
              </a:spcAft>
              <a:defRPr sz="1400">
                <a:solidFill>
                  <a:schemeClr val="tx1"/>
                </a:solidFill>
                <a:latin typeface="Tahoma" charset="0"/>
                <a:ea typeface="ＭＳ Ｐゴシック" charset="0"/>
              </a:defRPr>
            </a:lvl6pPr>
            <a:lvl7pPr marL="2971800" indent="-228600" algn="ctr" eaLnBrk="0" fontAlgn="base" hangingPunct="0">
              <a:spcBef>
                <a:spcPct val="50000"/>
              </a:spcBef>
              <a:spcAft>
                <a:spcPct val="0"/>
              </a:spcAft>
              <a:defRPr sz="1400">
                <a:solidFill>
                  <a:schemeClr val="tx1"/>
                </a:solidFill>
                <a:latin typeface="Tahoma" charset="0"/>
                <a:ea typeface="ＭＳ Ｐゴシック" charset="0"/>
              </a:defRPr>
            </a:lvl7pPr>
            <a:lvl8pPr marL="3429000" indent="-228600" algn="ctr" eaLnBrk="0" fontAlgn="base" hangingPunct="0">
              <a:spcBef>
                <a:spcPct val="50000"/>
              </a:spcBef>
              <a:spcAft>
                <a:spcPct val="0"/>
              </a:spcAft>
              <a:defRPr sz="1400">
                <a:solidFill>
                  <a:schemeClr val="tx1"/>
                </a:solidFill>
                <a:latin typeface="Tahoma" charset="0"/>
                <a:ea typeface="ＭＳ Ｐゴシック" charset="0"/>
              </a:defRPr>
            </a:lvl8pPr>
            <a:lvl9pPr marL="3886200" indent="-228600" algn="ctr" eaLnBrk="0" fontAlgn="base" hangingPunct="0">
              <a:spcBef>
                <a:spcPct val="50000"/>
              </a:spcBef>
              <a:spcAft>
                <a:spcPct val="0"/>
              </a:spcAft>
              <a:defRPr sz="1400">
                <a:solidFill>
                  <a:schemeClr val="tx1"/>
                </a:solidFill>
                <a:latin typeface="Tahoma" charset="0"/>
                <a:ea typeface="ＭＳ Ｐゴシック" charset="0"/>
              </a:defRPr>
            </a:lvl9pPr>
          </a:lstStyle>
          <a:p>
            <a:pPr eaLnBrk="1" hangingPunct="1">
              <a:spcBef>
                <a:spcPct val="0"/>
              </a:spcBef>
            </a:pPr>
            <a:r>
              <a:rPr lang="en-US" sz="2400">
                <a:solidFill>
                  <a:srgbClr val="000000"/>
                </a:solidFill>
                <a:latin typeface="Calibri" charset="0"/>
                <a:cs typeface="Arial" charset="0"/>
              </a:rPr>
              <a:t>Stimulus Spending and Economic Growth</a:t>
            </a:r>
          </a:p>
        </p:txBody>
      </p:sp>
      <p:sp>
        <p:nvSpPr>
          <p:cNvPr id="102404" name="TextBox 18"/>
          <p:cNvSpPr txBox="1">
            <a:spLocks noChangeArrowheads="1"/>
          </p:cNvSpPr>
          <p:nvPr/>
        </p:nvSpPr>
        <p:spPr bwMode="auto">
          <a:xfrm>
            <a:off x="990600" y="1014413"/>
            <a:ext cx="2781300" cy="923925"/>
          </a:xfrm>
          <a:prstGeom prst="rect">
            <a:avLst/>
          </a:prstGeom>
          <a:solidFill>
            <a:schemeClr val="bg1"/>
          </a:solidFill>
          <a:ln>
            <a:noFill/>
          </a:ln>
          <a:extLs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lgn="ctr" eaLnBrk="0" hangingPunct="0">
              <a:spcBef>
                <a:spcPct val="50000"/>
              </a:spcBef>
              <a:defRPr sz="1400">
                <a:solidFill>
                  <a:schemeClr val="tx1"/>
                </a:solidFill>
                <a:latin typeface="Tahoma" charset="0"/>
                <a:ea typeface="ＭＳ Ｐゴシック" charset="0"/>
              </a:defRPr>
            </a:lvl1pPr>
            <a:lvl2pPr marL="742950" indent="-285750" algn="ctr" eaLnBrk="0" hangingPunct="0">
              <a:spcBef>
                <a:spcPct val="50000"/>
              </a:spcBef>
              <a:defRPr sz="1400">
                <a:solidFill>
                  <a:schemeClr val="tx1"/>
                </a:solidFill>
                <a:latin typeface="Tahoma" charset="0"/>
                <a:ea typeface="ＭＳ Ｐゴシック" charset="0"/>
              </a:defRPr>
            </a:lvl2pPr>
            <a:lvl3pPr marL="1143000" indent="-228600" algn="ctr" eaLnBrk="0" hangingPunct="0">
              <a:spcBef>
                <a:spcPct val="50000"/>
              </a:spcBef>
              <a:defRPr sz="1400">
                <a:solidFill>
                  <a:schemeClr val="tx1"/>
                </a:solidFill>
                <a:latin typeface="Tahoma" charset="0"/>
                <a:ea typeface="ＭＳ Ｐゴシック" charset="0"/>
              </a:defRPr>
            </a:lvl3pPr>
            <a:lvl4pPr marL="1600200" indent="-228600" algn="ctr" eaLnBrk="0" hangingPunct="0">
              <a:spcBef>
                <a:spcPct val="50000"/>
              </a:spcBef>
              <a:defRPr sz="1400">
                <a:solidFill>
                  <a:schemeClr val="tx1"/>
                </a:solidFill>
                <a:latin typeface="Tahoma" charset="0"/>
                <a:ea typeface="ＭＳ Ｐゴシック" charset="0"/>
              </a:defRPr>
            </a:lvl4pPr>
            <a:lvl5pPr marL="2057400" indent="-228600" algn="ctr" eaLnBrk="0" hangingPunct="0">
              <a:spcBef>
                <a:spcPct val="50000"/>
              </a:spcBef>
              <a:defRPr sz="1400">
                <a:solidFill>
                  <a:schemeClr val="tx1"/>
                </a:solidFill>
                <a:latin typeface="Tahoma" charset="0"/>
                <a:ea typeface="ＭＳ Ｐゴシック" charset="0"/>
              </a:defRPr>
            </a:lvl5pPr>
            <a:lvl6pPr marL="2514600" indent="-228600" algn="ctr" eaLnBrk="0" fontAlgn="base" hangingPunct="0">
              <a:spcBef>
                <a:spcPct val="50000"/>
              </a:spcBef>
              <a:spcAft>
                <a:spcPct val="0"/>
              </a:spcAft>
              <a:defRPr sz="1400">
                <a:solidFill>
                  <a:schemeClr val="tx1"/>
                </a:solidFill>
                <a:latin typeface="Tahoma" charset="0"/>
                <a:ea typeface="ＭＳ Ｐゴシック" charset="0"/>
              </a:defRPr>
            </a:lvl6pPr>
            <a:lvl7pPr marL="2971800" indent="-228600" algn="ctr" eaLnBrk="0" fontAlgn="base" hangingPunct="0">
              <a:spcBef>
                <a:spcPct val="50000"/>
              </a:spcBef>
              <a:spcAft>
                <a:spcPct val="0"/>
              </a:spcAft>
              <a:defRPr sz="1400">
                <a:solidFill>
                  <a:schemeClr val="tx1"/>
                </a:solidFill>
                <a:latin typeface="Tahoma" charset="0"/>
                <a:ea typeface="ＭＳ Ｐゴシック" charset="0"/>
              </a:defRPr>
            </a:lvl7pPr>
            <a:lvl8pPr marL="3429000" indent="-228600" algn="ctr" eaLnBrk="0" fontAlgn="base" hangingPunct="0">
              <a:spcBef>
                <a:spcPct val="50000"/>
              </a:spcBef>
              <a:spcAft>
                <a:spcPct val="0"/>
              </a:spcAft>
              <a:defRPr sz="1400">
                <a:solidFill>
                  <a:schemeClr val="tx1"/>
                </a:solidFill>
                <a:latin typeface="Tahoma" charset="0"/>
                <a:ea typeface="ＭＳ Ｐゴシック" charset="0"/>
              </a:defRPr>
            </a:lvl8pPr>
            <a:lvl9pPr marL="3886200" indent="-228600" algn="ctr" eaLnBrk="0" fontAlgn="base" hangingPunct="0">
              <a:spcBef>
                <a:spcPct val="50000"/>
              </a:spcBef>
              <a:spcAft>
                <a:spcPct val="0"/>
              </a:spcAft>
              <a:defRPr sz="1400">
                <a:solidFill>
                  <a:schemeClr val="tx1"/>
                </a:solidFill>
                <a:latin typeface="Tahoma" charset="0"/>
                <a:ea typeface="ＭＳ Ｐゴシック" charset="0"/>
              </a:defRPr>
            </a:lvl9pPr>
          </a:lstStyle>
          <a:p>
            <a:pPr algn="l" eaLnBrk="1" hangingPunct="1">
              <a:spcBef>
                <a:spcPct val="0"/>
              </a:spcBef>
            </a:pPr>
            <a:r>
              <a:rPr lang="en-US" sz="1800" b="1" dirty="0">
                <a:solidFill>
                  <a:srgbClr val="FF0000"/>
                </a:solidFill>
                <a:latin typeface="Arial" charset="0"/>
                <a:cs typeface="Arial" charset="0"/>
              </a:rPr>
              <a:t>If stimulus spending worked, we should see a relationship like </a:t>
            </a:r>
            <a:r>
              <a:rPr lang="en-US" sz="1800" b="1" dirty="0" smtClean="0">
                <a:solidFill>
                  <a:srgbClr val="FF0000"/>
                </a:solidFill>
                <a:latin typeface="Arial" charset="0"/>
                <a:cs typeface="Arial" charset="0"/>
              </a:rPr>
              <a:t>this:</a:t>
            </a:r>
            <a:endParaRPr lang="en-US" sz="1800" b="1" dirty="0">
              <a:solidFill>
                <a:srgbClr val="FF0000"/>
              </a:solidFill>
              <a:latin typeface="Arial" charset="0"/>
              <a:cs typeface="Arial" charset="0"/>
            </a:endParaRPr>
          </a:p>
        </p:txBody>
      </p:sp>
      <p:sp>
        <p:nvSpPr>
          <p:cNvPr id="102405" name="Slide Number Placeholder 1"/>
          <p:cNvSpPr txBox="1">
            <a:spLocks/>
          </p:cNvSpPr>
          <p:nvPr/>
        </p:nvSpPr>
        <p:spPr bwMode="auto">
          <a:xfrm>
            <a:off x="8686800" y="6607175"/>
            <a:ext cx="4572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ct val="50000"/>
              </a:spcBef>
              <a:defRPr sz="1400">
                <a:solidFill>
                  <a:schemeClr val="tx1"/>
                </a:solidFill>
                <a:latin typeface="Tahoma" charset="0"/>
                <a:ea typeface="ＭＳ Ｐゴシック" charset="0"/>
              </a:defRPr>
            </a:lvl1pPr>
            <a:lvl2pPr marL="742950" indent="-285750" algn="ctr" eaLnBrk="0" hangingPunct="0">
              <a:spcBef>
                <a:spcPct val="50000"/>
              </a:spcBef>
              <a:defRPr sz="1400">
                <a:solidFill>
                  <a:schemeClr val="tx1"/>
                </a:solidFill>
                <a:latin typeface="Tahoma" charset="0"/>
                <a:ea typeface="ＭＳ Ｐゴシック" charset="0"/>
              </a:defRPr>
            </a:lvl2pPr>
            <a:lvl3pPr marL="1143000" indent="-228600" algn="ctr" eaLnBrk="0" hangingPunct="0">
              <a:spcBef>
                <a:spcPct val="50000"/>
              </a:spcBef>
              <a:defRPr sz="1400">
                <a:solidFill>
                  <a:schemeClr val="tx1"/>
                </a:solidFill>
                <a:latin typeface="Tahoma" charset="0"/>
                <a:ea typeface="ＭＳ Ｐゴシック" charset="0"/>
              </a:defRPr>
            </a:lvl3pPr>
            <a:lvl4pPr marL="1600200" indent="-228600" algn="ctr" eaLnBrk="0" hangingPunct="0">
              <a:spcBef>
                <a:spcPct val="50000"/>
              </a:spcBef>
              <a:defRPr sz="1400">
                <a:solidFill>
                  <a:schemeClr val="tx1"/>
                </a:solidFill>
                <a:latin typeface="Tahoma" charset="0"/>
                <a:ea typeface="ＭＳ Ｐゴシック" charset="0"/>
              </a:defRPr>
            </a:lvl4pPr>
            <a:lvl5pPr marL="2057400" indent="-228600" algn="ctr" eaLnBrk="0" hangingPunct="0">
              <a:spcBef>
                <a:spcPct val="50000"/>
              </a:spcBef>
              <a:defRPr sz="1400">
                <a:solidFill>
                  <a:schemeClr val="tx1"/>
                </a:solidFill>
                <a:latin typeface="Tahoma" charset="0"/>
                <a:ea typeface="ＭＳ Ｐゴシック" charset="0"/>
              </a:defRPr>
            </a:lvl5pPr>
            <a:lvl6pPr marL="2514600" indent="-228600" algn="ctr" eaLnBrk="0" fontAlgn="base" hangingPunct="0">
              <a:spcBef>
                <a:spcPct val="50000"/>
              </a:spcBef>
              <a:spcAft>
                <a:spcPct val="0"/>
              </a:spcAft>
              <a:defRPr sz="1400">
                <a:solidFill>
                  <a:schemeClr val="tx1"/>
                </a:solidFill>
                <a:latin typeface="Tahoma" charset="0"/>
                <a:ea typeface="ＭＳ Ｐゴシック" charset="0"/>
              </a:defRPr>
            </a:lvl6pPr>
            <a:lvl7pPr marL="2971800" indent="-228600" algn="ctr" eaLnBrk="0" fontAlgn="base" hangingPunct="0">
              <a:spcBef>
                <a:spcPct val="50000"/>
              </a:spcBef>
              <a:spcAft>
                <a:spcPct val="0"/>
              </a:spcAft>
              <a:defRPr sz="1400">
                <a:solidFill>
                  <a:schemeClr val="tx1"/>
                </a:solidFill>
                <a:latin typeface="Tahoma" charset="0"/>
                <a:ea typeface="ＭＳ Ｐゴシック" charset="0"/>
              </a:defRPr>
            </a:lvl7pPr>
            <a:lvl8pPr marL="3429000" indent="-228600" algn="ctr" eaLnBrk="0" fontAlgn="base" hangingPunct="0">
              <a:spcBef>
                <a:spcPct val="50000"/>
              </a:spcBef>
              <a:spcAft>
                <a:spcPct val="0"/>
              </a:spcAft>
              <a:defRPr sz="1400">
                <a:solidFill>
                  <a:schemeClr val="tx1"/>
                </a:solidFill>
                <a:latin typeface="Tahoma" charset="0"/>
                <a:ea typeface="ＭＳ Ｐゴシック" charset="0"/>
              </a:defRPr>
            </a:lvl8pPr>
            <a:lvl9pPr marL="3886200" indent="-228600" algn="ctr" eaLnBrk="0" fontAlgn="base" hangingPunct="0">
              <a:spcBef>
                <a:spcPct val="50000"/>
              </a:spcBef>
              <a:spcAft>
                <a:spcPct val="0"/>
              </a:spcAft>
              <a:defRPr sz="1400">
                <a:solidFill>
                  <a:schemeClr val="tx1"/>
                </a:solidFill>
                <a:latin typeface="Tahoma" charset="0"/>
                <a:ea typeface="ＭＳ Ｐゴシック" charset="0"/>
              </a:defRPr>
            </a:lvl9pPr>
          </a:lstStyle>
          <a:p>
            <a:pPr algn="r" eaLnBrk="1" hangingPunct="1"/>
            <a:fld id="{4497D563-5BDC-6247-B6B8-261EA09C907D}" type="slidenum">
              <a:rPr lang="en-US" sz="1000">
                <a:latin typeface="Times New Roman" charset="0"/>
                <a:cs typeface="Times New Roman" charset="0"/>
              </a:rPr>
              <a:pPr algn="r" eaLnBrk="1" hangingPunct="1"/>
              <a:t>4</a:t>
            </a:fld>
            <a:endParaRPr lang="en-US" sz="1000">
              <a:latin typeface="Times New Roman" charset="0"/>
              <a:cs typeface="Times New Roman" charset="0"/>
            </a:endParaRPr>
          </a:p>
        </p:txBody>
      </p:sp>
      <p:cxnSp>
        <p:nvCxnSpPr>
          <p:cNvPr id="8" name="Straight Connector 7"/>
          <p:cNvCxnSpPr/>
          <p:nvPr/>
        </p:nvCxnSpPr>
        <p:spPr>
          <a:xfrm flipV="1">
            <a:off x="2743200" y="1143000"/>
            <a:ext cx="4038600" cy="3962400"/>
          </a:xfrm>
          <a:prstGeom prst="line">
            <a:avLst/>
          </a:prstGeom>
          <a:ln w="38100">
            <a:solidFill>
              <a:srgbClr val="FF0000"/>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45422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1775" y="685800"/>
            <a:ext cx="8675688" cy="520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27" name="TextBox 10"/>
          <p:cNvSpPr txBox="1">
            <a:spLocks noChangeArrowheads="1"/>
          </p:cNvSpPr>
          <p:nvPr/>
        </p:nvSpPr>
        <p:spPr bwMode="auto">
          <a:xfrm>
            <a:off x="220663" y="5872163"/>
            <a:ext cx="62484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ct val="50000"/>
              </a:spcBef>
              <a:defRPr sz="1400">
                <a:solidFill>
                  <a:schemeClr val="tx1"/>
                </a:solidFill>
                <a:latin typeface="Tahoma" charset="0"/>
                <a:ea typeface="ＭＳ Ｐゴシック" charset="0"/>
              </a:defRPr>
            </a:lvl1pPr>
            <a:lvl2pPr marL="742950" indent="-285750" algn="ctr" eaLnBrk="0" hangingPunct="0">
              <a:spcBef>
                <a:spcPct val="50000"/>
              </a:spcBef>
              <a:defRPr sz="1400">
                <a:solidFill>
                  <a:schemeClr val="tx1"/>
                </a:solidFill>
                <a:latin typeface="Tahoma" charset="0"/>
                <a:ea typeface="ＭＳ Ｐゴシック" charset="0"/>
              </a:defRPr>
            </a:lvl2pPr>
            <a:lvl3pPr marL="1143000" indent="-228600" algn="ctr" eaLnBrk="0" hangingPunct="0">
              <a:spcBef>
                <a:spcPct val="50000"/>
              </a:spcBef>
              <a:defRPr sz="1400">
                <a:solidFill>
                  <a:schemeClr val="tx1"/>
                </a:solidFill>
                <a:latin typeface="Tahoma" charset="0"/>
                <a:ea typeface="ＭＳ Ｐゴシック" charset="0"/>
              </a:defRPr>
            </a:lvl3pPr>
            <a:lvl4pPr marL="1600200" indent="-228600" algn="ctr" eaLnBrk="0" hangingPunct="0">
              <a:spcBef>
                <a:spcPct val="50000"/>
              </a:spcBef>
              <a:defRPr sz="1400">
                <a:solidFill>
                  <a:schemeClr val="tx1"/>
                </a:solidFill>
                <a:latin typeface="Tahoma" charset="0"/>
                <a:ea typeface="ＭＳ Ｐゴシック" charset="0"/>
              </a:defRPr>
            </a:lvl4pPr>
            <a:lvl5pPr marL="2057400" indent="-228600" algn="ctr" eaLnBrk="0" hangingPunct="0">
              <a:spcBef>
                <a:spcPct val="50000"/>
              </a:spcBef>
              <a:defRPr sz="1400">
                <a:solidFill>
                  <a:schemeClr val="tx1"/>
                </a:solidFill>
                <a:latin typeface="Tahoma" charset="0"/>
                <a:ea typeface="ＭＳ Ｐゴシック" charset="0"/>
              </a:defRPr>
            </a:lvl5pPr>
            <a:lvl6pPr marL="2514600" indent="-228600" algn="ctr" eaLnBrk="0" fontAlgn="base" hangingPunct="0">
              <a:spcBef>
                <a:spcPct val="50000"/>
              </a:spcBef>
              <a:spcAft>
                <a:spcPct val="0"/>
              </a:spcAft>
              <a:defRPr sz="1400">
                <a:solidFill>
                  <a:schemeClr val="tx1"/>
                </a:solidFill>
                <a:latin typeface="Tahoma" charset="0"/>
                <a:ea typeface="ＭＳ Ｐゴシック" charset="0"/>
              </a:defRPr>
            </a:lvl6pPr>
            <a:lvl7pPr marL="2971800" indent="-228600" algn="ctr" eaLnBrk="0" fontAlgn="base" hangingPunct="0">
              <a:spcBef>
                <a:spcPct val="50000"/>
              </a:spcBef>
              <a:spcAft>
                <a:spcPct val="0"/>
              </a:spcAft>
              <a:defRPr sz="1400">
                <a:solidFill>
                  <a:schemeClr val="tx1"/>
                </a:solidFill>
                <a:latin typeface="Tahoma" charset="0"/>
                <a:ea typeface="ＭＳ Ｐゴシック" charset="0"/>
              </a:defRPr>
            </a:lvl7pPr>
            <a:lvl8pPr marL="3429000" indent="-228600" algn="ctr" eaLnBrk="0" fontAlgn="base" hangingPunct="0">
              <a:spcBef>
                <a:spcPct val="50000"/>
              </a:spcBef>
              <a:spcAft>
                <a:spcPct val="0"/>
              </a:spcAft>
              <a:defRPr sz="1400">
                <a:solidFill>
                  <a:schemeClr val="tx1"/>
                </a:solidFill>
                <a:latin typeface="Tahoma" charset="0"/>
                <a:ea typeface="ＭＳ Ｐゴシック" charset="0"/>
              </a:defRPr>
            </a:lvl8pPr>
            <a:lvl9pPr marL="3886200" indent="-228600" algn="ctr" eaLnBrk="0" fontAlgn="base" hangingPunct="0">
              <a:spcBef>
                <a:spcPct val="50000"/>
              </a:spcBef>
              <a:spcAft>
                <a:spcPct val="0"/>
              </a:spcAft>
              <a:defRPr sz="1400">
                <a:solidFill>
                  <a:schemeClr val="tx1"/>
                </a:solidFill>
                <a:latin typeface="Tahoma" charset="0"/>
                <a:ea typeface="ＭＳ Ｐゴシック" charset="0"/>
              </a:defRPr>
            </a:lvl9pPr>
          </a:lstStyle>
          <a:p>
            <a:pPr algn="l" eaLnBrk="1" hangingPunct="1">
              <a:spcBef>
                <a:spcPct val="0"/>
              </a:spcBef>
            </a:pPr>
            <a:r>
              <a:rPr lang="en-US" sz="1200">
                <a:solidFill>
                  <a:srgbClr val="000000"/>
                </a:solidFill>
                <a:latin typeface="Calibri" charset="0"/>
                <a:cs typeface="Arial" charset="0"/>
              </a:rPr>
              <a:t>Data source: Bureau of Economic Analysis, National Income and Product Accounts</a:t>
            </a:r>
          </a:p>
        </p:txBody>
      </p:sp>
      <p:sp>
        <p:nvSpPr>
          <p:cNvPr id="103428" name="TextBox 8"/>
          <p:cNvSpPr txBox="1">
            <a:spLocks noChangeArrowheads="1"/>
          </p:cNvSpPr>
          <p:nvPr/>
        </p:nvSpPr>
        <p:spPr bwMode="auto">
          <a:xfrm>
            <a:off x="5006975" y="4732338"/>
            <a:ext cx="3657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ct val="50000"/>
              </a:spcBef>
              <a:defRPr sz="1400">
                <a:solidFill>
                  <a:schemeClr val="tx1"/>
                </a:solidFill>
                <a:latin typeface="Tahoma" charset="0"/>
                <a:ea typeface="ＭＳ Ｐゴシック" charset="0"/>
              </a:defRPr>
            </a:lvl1pPr>
            <a:lvl2pPr marL="742950" indent="-285750" algn="ctr" eaLnBrk="0" hangingPunct="0">
              <a:spcBef>
                <a:spcPct val="50000"/>
              </a:spcBef>
              <a:defRPr sz="1400">
                <a:solidFill>
                  <a:schemeClr val="tx1"/>
                </a:solidFill>
                <a:latin typeface="Tahoma" charset="0"/>
                <a:ea typeface="ＭＳ Ｐゴシック" charset="0"/>
              </a:defRPr>
            </a:lvl2pPr>
            <a:lvl3pPr marL="1143000" indent="-228600" algn="ctr" eaLnBrk="0" hangingPunct="0">
              <a:spcBef>
                <a:spcPct val="50000"/>
              </a:spcBef>
              <a:defRPr sz="1400">
                <a:solidFill>
                  <a:schemeClr val="tx1"/>
                </a:solidFill>
                <a:latin typeface="Tahoma" charset="0"/>
                <a:ea typeface="ＭＳ Ｐゴシック" charset="0"/>
              </a:defRPr>
            </a:lvl3pPr>
            <a:lvl4pPr marL="1600200" indent="-228600" algn="ctr" eaLnBrk="0" hangingPunct="0">
              <a:spcBef>
                <a:spcPct val="50000"/>
              </a:spcBef>
              <a:defRPr sz="1400">
                <a:solidFill>
                  <a:schemeClr val="tx1"/>
                </a:solidFill>
                <a:latin typeface="Tahoma" charset="0"/>
                <a:ea typeface="ＭＳ Ｐゴシック" charset="0"/>
              </a:defRPr>
            </a:lvl4pPr>
            <a:lvl5pPr marL="2057400" indent="-228600" algn="ctr" eaLnBrk="0" hangingPunct="0">
              <a:spcBef>
                <a:spcPct val="50000"/>
              </a:spcBef>
              <a:defRPr sz="1400">
                <a:solidFill>
                  <a:schemeClr val="tx1"/>
                </a:solidFill>
                <a:latin typeface="Tahoma" charset="0"/>
                <a:ea typeface="ＭＳ Ｐゴシック" charset="0"/>
              </a:defRPr>
            </a:lvl5pPr>
            <a:lvl6pPr marL="2514600" indent="-228600" algn="ctr" eaLnBrk="0" fontAlgn="base" hangingPunct="0">
              <a:spcBef>
                <a:spcPct val="50000"/>
              </a:spcBef>
              <a:spcAft>
                <a:spcPct val="0"/>
              </a:spcAft>
              <a:defRPr sz="1400">
                <a:solidFill>
                  <a:schemeClr val="tx1"/>
                </a:solidFill>
                <a:latin typeface="Tahoma" charset="0"/>
                <a:ea typeface="ＭＳ Ｐゴシック" charset="0"/>
              </a:defRPr>
            </a:lvl6pPr>
            <a:lvl7pPr marL="2971800" indent="-228600" algn="ctr" eaLnBrk="0" fontAlgn="base" hangingPunct="0">
              <a:spcBef>
                <a:spcPct val="50000"/>
              </a:spcBef>
              <a:spcAft>
                <a:spcPct val="0"/>
              </a:spcAft>
              <a:defRPr sz="1400">
                <a:solidFill>
                  <a:schemeClr val="tx1"/>
                </a:solidFill>
                <a:latin typeface="Tahoma" charset="0"/>
                <a:ea typeface="ＭＳ Ｐゴシック" charset="0"/>
              </a:defRPr>
            </a:lvl7pPr>
            <a:lvl8pPr marL="3429000" indent="-228600" algn="ctr" eaLnBrk="0" fontAlgn="base" hangingPunct="0">
              <a:spcBef>
                <a:spcPct val="50000"/>
              </a:spcBef>
              <a:spcAft>
                <a:spcPct val="0"/>
              </a:spcAft>
              <a:defRPr sz="1400">
                <a:solidFill>
                  <a:schemeClr val="tx1"/>
                </a:solidFill>
                <a:latin typeface="Tahoma" charset="0"/>
                <a:ea typeface="ＭＳ Ｐゴシック" charset="0"/>
              </a:defRPr>
            </a:lvl8pPr>
            <a:lvl9pPr marL="3886200" indent="-228600" algn="ctr" eaLnBrk="0" fontAlgn="base" hangingPunct="0">
              <a:spcBef>
                <a:spcPct val="50000"/>
              </a:spcBef>
              <a:spcAft>
                <a:spcPct val="0"/>
              </a:spcAft>
              <a:defRPr sz="1400">
                <a:solidFill>
                  <a:schemeClr val="tx1"/>
                </a:solidFill>
                <a:latin typeface="Tahoma" charset="0"/>
                <a:ea typeface="ＭＳ Ｐゴシック" charset="0"/>
              </a:defRPr>
            </a:lvl9pPr>
          </a:lstStyle>
          <a:p>
            <a:pPr algn="l" eaLnBrk="1" hangingPunct="1">
              <a:spcBef>
                <a:spcPct val="0"/>
              </a:spcBef>
            </a:pPr>
            <a:r>
              <a:rPr lang="en-US" sz="1600" b="1" dirty="0">
                <a:solidFill>
                  <a:srgbClr val="FF0000"/>
                </a:solidFill>
                <a:latin typeface="Calibri" charset="0"/>
                <a:cs typeface="Arial" charset="0"/>
              </a:rPr>
              <a:t>Increased government spending does not appear to increase economic activity.</a:t>
            </a:r>
          </a:p>
        </p:txBody>
      </p:sp>
      <p:sp>
        <p:nvSpPr>
          <p:cNvPr id="103429" name="TextBox 4"/>
          <p:cNvSpPr txBox="1">
            <a:spLocks noChangeArrowheads="1"/>
          </p:cNvSpPr>
          <p:nvPr/>
        </p:nvSpPr>
        <p:spPr bwMode="auto">
          <a:xfrm>
            <a:off x="261938" y="119063"/>
            <a:ext cx="8610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ct val="50000"/>
              </a:spcBef>
              <a:defRPr sz="1400">
                <a:solidFill>
                  <a:schemeClr val="tx1"/>
                </a:solidFill>
                <a:latin typeface="Tahoma" charset="0"/>
                <a:ea typeface="ＭＳ Ｐゴシック" charset="0"/>
              </a:defRPr>
            </a:lvl1pPr>
            <a:lvl2pPr marL="742950" indent="-285750" algn="ctr" eaLnBrk="0" hangingPunct="0">
              <a:spcBef>
                <a:spcPct val="50000"/>
              </a:spcBef>
              <a:defRPr sz="1400">
                <a:solidFill>
                  <a:schemeClr val="tx1"/>
                </a:solidFill>
                <a:latin typeface="Tahoma" charset="0"/>
                <a:ea typeface="ＭＳ Ｐゴシック" charset="0"/>
              </a:defRPr>
            </a:lvl2pPr>
            <a:lvl3pPr marL="1143000" indent="-228600" algn="ctr" eaLnBrk="0" hangingPunct="0">
              <a:spcBef>
                <a:spcPct val="50000"/>
              </a:spcBef>
              <a:defRPr sz="1400">
                <a:solidFill>
                  <a:schemeClr val="tx1"/>
                </a:solidFill>
                <a:latin typeface="Tahoma" charset="0"/>
                <a:ea typeface="ＭＳ Ｐゴシック" charset="0"/>
              </a:defRPr>
            </a:lvl3pPr>
            <a:lvl4pPr marL="1600200" indent="-228600" algn="ctr" eaLnBrk="0" hangingPunct="0">
              <a:spcBef>
                <a:spcPct val="50000"/>
              </a:spcBef>
              <a:defRPr sz="1400">
                <a:solidFill>
                  <a:schemeClr val="tx1"/>
                </a:solidFill>
                <a:latin typeface="Tahoma" charset="0"/>
                <a:ea typeface="ＭＳ Ｐゴシック" charset="0"/>
              </a:defRPr>
            </a:lvl4pPr>
            <a:lvl5pPr marL="2057400" indent="-228600" algn="ctr" eaLnBrk="0" hangingPunct="0">
              <a:spcBef>
                <a:spcPct val="50000"/>
              </a:spcBef>
              <a:defRPr sz="1400">
                <a:solidFill>
                  <a:schemeClr val="tx1"/>
                </a:solidFill>
                <a:latin typeface="Tahoma" charset="0"/>
                <a:ea typeface="ＭＳ Ｐゴシック" charset="0"/>
              </a:defRPr>
            </a:lvl5pPr>
            <a:lvl6pPr marL="2514600" indent="-228600" algn="ctr" eaLnBrk="0" fontAlgn="base" hangingPunct="0">
              <a:spcBef>
                <a:spcPct val="50000"/>
              </a:spcBef>
              <a:spcAft>
                <a:spcPct val="0"/>
              </a:spcAft>
              <a:defRPr sz="1400">
                <a:solidFill>
                  <a:schemeClr val="tx1"/>
                </a:solidFill>
                <a:latin typeface="Tahoma" charset="0"/>
                <a:ea typeface="ＭＳ Ｐゴシック" charset="0"/>
              </a:defRPr>
            </a:lvl6pPr>
            <a:lvl7pPr marL="2971800" indent="-228600" algn="ctr" eaLnBrk="0" fontAlgn="base" hangingPunct="0">
              <a:spcBef>
                <a:spcPct val="50000"/>
              </a:spcBef>
              <a:spcAft>
                <a:spcPct val="0"/>
              </a:spcAft>
              <a:defRPr sz="1400">
                <a:solidFill>
                  <a:schemeClr val="tx1"/>
                </a:solidFill>
                <a:latin typeface="Tahoma" charset="0"/>
                <a:ea typeface="ＭＳ Ｐゴシック" charset="0"/>
              </a:defRPr>
            </a:lvl7pPr>
            <a:lvl8pPr marL="3429000" indent="-228600" algn="ctr" eaLnBrk="0" fontAlgn="base" hangingPunct="0">
              <a:spcBef>
                <a:spcPct val="50000"/>
              </a:spcBef>
              <a:spcAft>
                <a:spcPct val="0"/>
              </a:spcAft>
              <a:defRPr sz="1400">
                <a:solidFill>
                  <a:schemeClr val="tx1"/>
                </a:solidFill>
                <a:latin typeface="Tahoma" charset="0"/>
                <a:ea typeface="ＭＳ Ｐゴシック" charset="0"/>
              </a:defRPr>
            </a:lvl8pPr>
            <a:lvl9pPr marL="3886200" indent="-228600" algn="ctr" eaLnBrk="0" fontAlgn="base" hangingPunct="0">
              <a:spcBef>
                <a:spcPct val="50000"/>
              </a:spcBef>
              <a:spcAft>
                <a:spcPct val="0"/>
              </a:spcAft>
              <a:defRPr sz="1400">
                <a:solidFill>
                  <a:schemeClr val="tx1"/>
                </a:solidFill>
                <a:latin typeface="Tahoma" charset="0"/>
                <a:ea typeface="ＭＳ Ｐゴシック" charset="0"/>
              </a:defRPr>
            </a:lvl9pPr>
          </a:lstStyle>
          <a:p>
            <a:pPr eaLnBrk="1" hangingPunct="1">
              <a:spcBef>
                <a:spcPct val="0"/>
              </a:spcBef>
            </a:pPr>
            <a:r>
              <a:rPr lang="en-US" sz="2400">
                <a:solidFill>
                  <a:srgbClr val="000000"/>
                </a:solidFill>
                <a:latin typeface="Calibri" charset="0"/>
                <a:cs typeface="Arial" charset="0"/>
              </a:rPr>
              <a:t>Stimulus Spending and Economic Growth (1954.1 to 2011.1)</a:t>
            </a:r>
          </a:p>
        </p:txBody>
      </p:sp>
      <p:sp>
        <p:nvSpPr>
          <p:cNvPr id="103430" name="Slide Number Placeholder 1"/>
          <p:cNvSpPr txBox="1">
            <a:spLocks/>
          </p:cNvSpPr>
          <p:nvPr/>
        </p:nvSpPr>
        <p:spPr bwMode="auto">
          <a:xfrm>
            <a:off x="8686800" y="6607175"/>
            <a:ext cx="4572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ct val="50000"/>
              </a:spcBef>
              <a:defRPr sz="1400">
                <a:solidFill>
                  <a:schemeClr val="tx1"/>
                </a:solidFill>
                <a:latin typeface="Tahoma" charset="0"/>
                <a:ea typeface="ＭＳ Ｐゴシック" charset="0"/>
              </a:defRPr>
            </a:lvl1pPr>
            <a:lvl2pPr marL="742950" indent="-285750" algn="ctr" eaLnBrk="0" hangingPunct="0">
              <a:spcBef>
                <a:spcPct val="50000"/>
              </a:spcBef>
              <a:defRPr sz="1400">
                <a:solidFill>
                  <a:schemeClr val="tx1"/>
                </a:solidFill>
                <a:latin typeface="Tahoma" charset="0"/>
                <a:ea typeface="ＭＳ Ｐゴシック" charset="0"/>
              </a:defRPr>
            </a:lvl2pPr>
            <a:lvl3pPr marL="1143000" indent="-228600" algn="ctr" eaLnBrk="0" hangingPunct="0">
              <a:spcBef>
                <a:spcPct val="50000"/>
              </a:spcBef>
              <a:defRPr sz="1400">
                <a:solidFill>
                  <a:schemeClr val="tx1"/>
                </a:solidFill>
                <a:latin typeface="Tahoma" charset="0"/>
                <a:ea typeface="ＭＳ Ｐゴシック" charset="0"/>
              </a:defRPr>
            </a:lvl3pPr>
            <a:lvl4pPr marL="1600200" indent="-228600" algn="ctr" eaLnBrk="0" hangingPunct="0">
              <a:spcBef>
                <a:spcPct val="50000"/>
              </a:spcBef>
              <a:defRPr sz="1400">
                <a:solidFill>
                  <a:schemeClr val="tx1"/>
                </a:solidFill>
                <a:latin typeface="Tahoma" charset="0"/>
                <a:ea typeface="ＭＳ Ｐゴシック" charset="0"/>
              </a:defRPr>
            </a:lvl4pPr>
            <a:lvl5pPr marL="2057400" indent="-228600" algn="ctr" eaLnBrk="0" hangingPunct="0">
              <a:spcBef>
                <a:spcPct val="50000"/>
              </a:spcBef>
              <a:defRPr sz="1400">
                <a:solidFill>
                  <a:schemeClr val="tx1"/>
                </a:solidFill>
                <a:latin typeface="Tahoma" charset="0"/>
                <a:ea typeface="ＭＳ Ｐゴシック" charset="0"/>
              </a:defRPr>
            </a:lvl5pPr>
            <a:lvl6pPr marL="2514600" indent="-228600" algn="ctr" eaLnBrk="0" fontAlgn="base" hangingPunct="0">
              <a:spcBef>
                <a:spcPct val="50000"/>
              </a:spcBef>
              <a:spcAft>
                <a:spcPct val="0"/>
              </a:spcAft>
              <a:defRPr sz="1400">
                <a:solidFill>
                  <a:schemeClr val="tx1"/>
                </a:solidFill>
                <a:latin typeface="Tahoma" charset="0"/>
                <a:ea typeface="ＭＳ Ｐゴシック" charset="0"/>
              </a:defRPr>
            </a:lvl6pPr>
            <a:lvl7pPr marL="2971800" indent="-228600" algn="ctr" eaLnBrk="0" fontAlgn="base" hangingPunct="0">
              <a:spcBef>
                <a:spcPct val="50000"/>
              </a:spcBef>
              <a:spcAft>
                <a:spcPct val="0"/>
              </a:spcAft>
              <a:defRPr sz="1400">
                <a:solidFill>
                  <a:schemeClr val="tx1"/>
                </a:solidFill>
                <a:latin typeface="Tahoma" charset="0"/>
                <a:ea typeface="ＭＳ Ｐゴシック" charset="0"/>
              </a:defRPr>
            </a:lvl7pPr>
            <a:lvl8pPr marL="3429000" indent="-228600" algn="ctr" eaLnBrk="0" fontAlgn="base" hangingPunct="0">
              <a:spcBef>
                <a:spcPct val="50000"/>
              </a:spcBef>
              <a:spcAft>
                <a:spcPct val="0"/>
              </a:spcAft>
              <a:defRPr sz="1400">
                <a:solidFill>
                  <a:schemeClr val="tx1"/>
                </a:solidFill>
                <a:latin typeface="Tahoma" charset="0"/>
                <a:ea typeface="ＭＳ Ｐゴシック" charset="0"/>
              </a:defRPr>
            </a:lvl8pPr>
            <a:lvl9pPr marL="3886200" indent="-228600" algn="ctr" eaLnBrk="0" fontAlgn="base" hangingPunct="0">
              <a:spcBef>
                <a:spcPct val="50000"/>
              </a:spcBef>
              <a:spcAft>
                <a:spcPct val="0"/>
              </a:spcAft>
              <a:defRPr sz="1400">
                <a:solidFill>
                  <a:schemeClr val="tx1"/>
                </a:solidFill>
                <a:latin typeface="Tahoma" charset="0"/>
                <a:ea typeface="ＭＳ Ｐゴシック" charset="0"/>
              </a:defRPr>
            </a:lvl9pPr>
          </a:lstStyle>
          <a:p>
            <a:pPr algn="r" eaLnBrk="1" hangingPunct="1"/>
            <a:fld id="{9BE72E3F-F0AB-FE4B-A7B5-08639C019941}" type="slidenum">
              <a:rPr lang="en-US" sz="1000">
                <a:latin typeface="Times New Roman" charset="0"/>
                <a:cs typeface="Times New Roman" charset="0"/>
              </a:rPr>
              <a:pPr algn="r" eaLnBrk="1" hangingPunct="1"/>
              <a:t>5</a:t>
            </a:fld>
            <a:endParaRPr lang="en-US" sz="1000">
              <a:latin typeface="Times New Roman" charset="0"/>
              <a:cs typeface="Times New Roman" charset="0"/>
            </a:endParaRPr>
          </a:p>
        </p:txBody>
      </p:sp>
    </p:spTree>
    <p:extLst>
      <p:ext uri="{BB962C8B-B14F-4D97-AF65-F5344CB8AC3E}">
        <p14:creationId xmlns:p14="http://schemas.microsoft.com/office/powerpoint/2010/main" val="6193871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extBox 2"/>
          <p:cNvSpPr txBox="1">
            <a:spLocks noChangeArrowheads="1"/>
          </p:cNvSpPr>
          <p:nvPr/>
        </p:nvSpPr>
        <p:spPr bwMode="auto">
          <a:xfrm>
            <a:off x="242888" y="2286000"/>
            <a:ext cx="8650287"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ct val="50000"/>
              </a:spcBef>
              <a:defRPr sz="1400">
                <a:solidFill>
                  <a:schemeClr val="tx1"/>
                </a:solidFill>
                <a:latin typeface="Tahoma" charset="0"/>
                <a:ea typeface="ＭＳ Ｐゴシック" charset="0"/>
              </a:defRPr>
            </a:lvl1pPr>
            <a:lvl2pPr marL="742950" indent="-285750" algn="ctr" eaLnBrk="0" hangingPunct="0">
              <a:spcBef>
                <a:spcPct val="50000"/>
              </a:spcBef>
              <a:defRPr sz="1400">
                <a:solidFill>
                  <a:schemeClr val="tx1"/>
                </a:solidFill>
                <a:latin typeface="Tahoma" charset="0"/>
                <a:ea typeface="ＭＳ Ｐゴシック" charset="0"/>
              </a:defRPr>
            </a:lvl2pPr>
            <a:lvl3pPr marL="1143000" indent="-228600" algn="ctr" eaLnBrk="0" hangingPunct="0">
              <a:spcBef>
                <a:spcPct val="50000"/>
              </a:spcBef>
              <a:defRPr sz="1400">
                <a:solidFill>
                  <a:schemeClr val="tx1"/>
                </a:solidFill>
                <a:latin typeface="Tahoma" charset="0"/>
                <a:ea typeface="ＭＳ Ｐゴシック" charset="0"/>
              </a:defRPr>
            </a:lvl3pPr>
            <a:lvl4pPr marL="1600200" indent="-228600" algn="ctr" eaLnBrk="0" hangingPunct="0">
              <a:spcBef>
                <a:spcPct val="50000"/>
              </a:spcBef>
              <a:defRPr sz="1400">
                <a:solidFill>
                  <a:schemeClr val="tx1"/>
                </a:solidFill>
                <a:latin typeface="Tahoma" charset="0"/>
                <a:ea typeface="ＭＳ Ｐゴシック" charset="0"/>
              </a:defRPr>
            </a:lvl4pPr>
            <a:lvl5pPr marL="2057400" indent="-228600" algn="ctr" eaLnBrk="0" hangingPunct="0">
              <a:spcBef>
                <a:spcPct val="50000"/>
              </a:spcBef>
              <a:defRPr sz="1400">
                <a:solidFill>
                  <a:schemeClr val="tx1"/>
                </a:solidFill>
                <a:latin typeface="Tahoma" charset="0"/>
                <a:ea typeface="ＭＳ Ｐゴシック" charset="0"/>
              </a:defRPr>
            </a:lvl5pPr>
            <a:lvl6pPr marL="2514600" indent="-228600" algn="ctr" eaLnBrk="0" fontAlgn="base" hangingPunct="0">
              <a:spcBef>
                <a:spcPct val="50000"/>
              </a:spcBef>
              <a:spcAft>
                <a:spcPct val="0"/>
              </a:spcAft>
              <a:defRPr sz="1400">
                <a:solidFill>
                  <a:schemeClr val="tx1"/>
                </a:solidFill>
                <a:latin typeface="Tahoma" charset="0"/>
                <a:ea typeface="ＭＳ Ｐゴシック" charset="0"/>
              </a:defRPr>
            </a:lvl6pPr>
            <a:lvl7pPr marL="2971800" indent="-228600" algn="ctr" eaLnBrk="0" fontAlgn="base" hangingPunct="0">
              <a:spcBef>
                <a:spcPct val="50000"/>
              </a:spcBef>
              <a:spcAft>
                <a:spcPct val="0"/>
              </a:spcAft>
              <a:defRPr sz="1400">
                <a:solidFill>
                  <a:schemeClr val="tx1"/>
                </a:solidFill>
                <a:latin typeface="Tahoma" charset="0"/>
                <a:ea typeface="ＭＳ Ｐゴシック" charset="0"/>
              </a:defRPr>
            </a:lvl7pPr>
            <a:lvl8pPr marL="3429000" indent="-228600" algn="ctr" eaLnBrk="0" fontAlgn="base" hangingPunct="0">
              <a:spcBef>
                <a:spcPct val="50000"/>
              </a:spcBef>
              <a:spcAft>
                <a:spcPct val="0"/>
              </a:spcAft>
              <a:defRPr sz="1400">
                <a:solidFill>
                  <a:schemeClr val="tx1"/>
                </a:solidFill>
                <a:latin typeface="Tahoma" charset="0"/>
                <a:ea typeface="ＭＳ Ｐゴシック" charset="0"/>
              </a:defRPr>
            </a:lvl8pPr>
            <a:lvl9pPr marL="3886200" indent="-228600" algn="ctr" eaLnBrk="0" fontAlgn="base" hangingPunct="0">
              <a:spcBef>
                <a:spcPct val="50000"/>
              </a:spcBef>
              <a:spcAft>
                <a:spcPct val="0"/>
              </a:spcAft>
              <a:defRPr sz="1400">
                <a:solidFill>
                  <a:schemeClr val="tx1"/>
                </a:solidFill>
                <a:latin typeface="Tahoma" charset="0"/>
                <a:ea typeface="ＭＳ Ｐゴシック" charset="0"/>
              </a:defRPr>
            </a:lvl9pPr>
          </a:lstStyle>
          <a:p>
            <a:pPr eaLnBrk="1" hangingPunct="1">
              <a:spcBef>
                <a:spcPct val="0"/>
              </a:spcBef>
            </a:pPr>
            <a:r>
              <a:rPr lang="en-US" sz="2400" b="1" dirty="0">
                <a:solidFill>
                  <a:srgbClr val="000000"/>
                </a:solidFill>
                <a:latin typeface="Arial" charset="0"/>
                <a:cs typeface="Arial" charset="0"/>
              </a:rPr>
              <a:t>Maybe stimulus spending </a:t>
            </a:r>
            <a:r>
              <a:rPr lang="en-US" sz="2400" b="1" dirty="0" smtClean="0">
                <a:solidFill>
                  <a:srgbClr val="000000"/>
                </a:solidFill>
                <a:latin typeface="Arial" charset="0"/>
                <a:cs typeface="Arial" charset="0"/>
              </a:rPr>
              <a:t>doesn</a:t>
            </a:r>
            <a:r>
              <a:rPr lang="en-US" altLang="ja-JP" sz="2400" b="1" dirty="0" smtClean="0">
                <a:solidFill>
                  <a:srgbClr val="000000"/>
                </a:solidFill>
                <a:latin typeface="Arial" charset="0"/>
                <a:cs typeface="Arial" charset="0"/>
              </a:rPr>
              <a:t>’</a:t>
            </a:r>
            <a:r>
              <a:rPr lang="en-US" sz="2400" b="1" dirty="0" smtClean="0">
                <a:solidFill>
                  <a:srgbClr val="000000"/>
                </a:solidFill>
                <a:latin typeface="Arial" charset="0"/>
                <a:cs typeface="Arial" charset="0"/>
              </a:rPr>
              <a:t>t </a:t>
            </a:r>
          </a:p>
          <a:p>
            <a:pPr eaLnBrk="1" hangingPunct="1">
              <a:spcBef>
                <a:spcPct val="0"/>
              </a:spcBef>
            </a:pPr>
            <a:r>
              <a:rPr lang="en-US" sz="2400" b="1" dirty="0" smtClean="0">
                <a:solidFill>
                  <a:srgbClr val="000000"/>
                </a:solidFill>
                <a:latin typeface="Arial" charset="0"/>
                <a:cs typeface="Arial" charset="0"/>
              </a:rPr>
              <a:t>have </a:t>
            </a:r>
            <a:r>
              <a:rPr lang="en-US" sz="2400" b="1" dirty="0">
                <a:solidFill>
                  <a:srgbClr val="000000"/>
                </a:solidFill>
                <a:latin typeface="Arial" charset="0"/>
                <a:cs typeface="Arial" charset="0"/>
              </a:rPr>
              <a:t>an immediate effect. </a:t>
            </a:r>
            <a:endParaRPr lang="en-US" sz="2400" b="1" dirty="0" smtClean="0">
              <a:solidFill>
                <a:srgbClr val="000000"/>
              </a:solidFill>
              <a:latin typeface="Arial" charset="0"/>
              <a:cs typeface="Arial" charset="0"/>
            </a:endParaRPr>
          </a:p>
          <a:p>
            <a:pPr eaLnBrk="1" hangingPunct="1">
              <a:spcBef>
                <a:spcPct val="0"/>
              </a:spcBef>
            </a:pPr>
            <a:endParaRPr lang="en-US" sz="2400" b="1" dirty="0" smtClean="0">
              <a:solidFill>
                <a:srgbClr val="000000"/>
              </a:solidFill>
              <a:latin typeface="Arial" charset="0"/>
              <a:cs typeface="Arial" charset="0"/>
            </a:endParaRPr>
          </a:p>
          <a:p>
            <a:pPr eaLnBrk="1" hangingPunct="1">
              <a:spcBef>
                <a:spcPct val="0"/>
              </a:spcBef>
            </a:pPr>
            <a:r>
              <a:rPr lang="en-US" sz="2400" b="1" dirty="0" smtClean="0">
                <a:solidFill>
                  <a:srgbClr val="000000"/>
                </a:solidFill>
                <a:latin typeface="Arial" charset="0"/>
                <a:cs typeface="Arial" charset="0"/>
              </a:rPr>
              <a:t>What </a:t>
            </a:r>
            <a:r>
              <a:rPr lang="en-US" sz="2400" b="1" dirty="0">
                <a:solidFill>
                  <a:srgbClr val="000000"/>
                </a:solidFill>
                <a:latin typeface="Arial" charset="0"/>
                <a:cs typeface="Arial" charset="0"/>
              </a:rPr>
              <a:t>is the effect over time?</a:t>
            </a:r>
          </a:p>
        </p:txBody>
      </p:sp>
      <p:sp>
        <p:nvSpPr>
          <p:cNvPr id="104451" name="Slide Number Placeholder 1"/>
          <p:cNvSpPr txBox="1">
            <a:spLocks/>
          </p:cNvSpPr>
          <p:nvPr/>
        </p:nvSpPr>
        <p:spPr bwMode="auto">
          <a:xfrm>
            <a:off x="8686800" y="6607175"/>
            <a:ext cx="4572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ct val="50000"/>
              </a:spcBef>
              <a:defRPr sz="1400">
                <a:solidFill>
                  <a:schemeClr val="tx1"/>
                </a:solidFill>
                <a:latin typeface="Tahoma" charset="0"/>
                <a:ea typeface="ＭＳ Ｐゴシック" charset="0"/>
              </a:defRPr>
            </a:lvl1pPr>
            <a:lvl2pPr marL="742950" indent="-285750" algn="ctr" eaLnBrk="0" hangingPunct="0">
              <a:spcBef>
                <a:spcPct val="50000"/>
              </a:spcBef>
              <a:defRPr sz="1400">
                <a:solidFill>
                  <a:schemeClr val="tx1"/>
                </a:solidFill>
                <a:latin typeface="Tahoma" charset="0"/>
                <a:ea typeface="ＭＳ Ｐゴシック" charset="0"/>
              </a:defRPr>
            </a:lvl2pPr>
            <a:lvl3pPr marL="1143000" indent="-228600" algn="ctr" eaLnBrk="0" hangingPunct="0">
              <a:spcBef>
                <a:spcPct val="50000"/>
              </a:spcBef>
              <a:defRPr sz="1400">
                <a:solidFill>
                  <a:schemeClr val="tx1"/>
                </a:solidFill>
                <a:latin typeface="Tahoma" charset="0"/>
                <a:ea typeface="ＭＳ Ｐゴシック" charset="0"/>
              </a:defRPr>
            </a:lvl3pPr>
            <a:lvl4pPr marL="1600200" indent="-228600" algn="ctr" eaLnBrk="0" hangingPunct="0">
              <a:spcBef>
                <a:spcPct val="50000"/>
              </a:spcBef>
              <a:defRPr sz="1400">
                <a:solidFill>
                  <a:schemeClr val="tx1"/>
                </a:solidFill>
                <a:latin typeface="Tahoma" charset="0"/>
                <a:ea typeface="ＭＳ Ｐゴシック" charset="0"/>
              </a:defRPr>
            </a:lvl4pPr>
            <a:lvl5pPr marL="2057400" indent="-228600" algn="ctr" eaLnBrk="0" hangingPunct="0">
              <a:spcBef>
                <a:spcPct val="50000"/>
              </a:spcBef>
              <a:defRPr sz="1400">
                <a:solidFill>
                  <a:schemeClr val="tx1"/>
                </a:solidFill>
                <a:latin typeface="Tahoma" charset="0"/>
                <a:ea typeface="ＭＳ Ｐゴシック" charset="0"/>
              </a:defRPr>
            </a:lvl5pPr>
            <a:lvl6pPr marL="2514600" indent="-228600" algn="ctr" eaLnBrk="0" fontAlgn="base" hangingPunct="0">
              <a:spcBef>
                <a:spcPct val="50000"/>
              </a:spcBef>
              <a:spcAft>
                <a:spcPct val="0"/>
              </a:spcAft>
              <a:defRPr sz="1400">
                <a:solidFill>
                  <a:schemeClr val="tx1"/>
                </a:solidFill>
                <a:latin typeface="Tahoma" charset="0"/>
                <a:ea typeface="ＭＳ Ｐゴシック" charset="0"/>
              </a:defRPr>
            </a:lvl6pPr>
            <a:lvl7pPr marL="2971800" indent="-228600" algn="ctr" eaLnBrk="0" fontAlgn="base" hangingPunct="0">
              <a:spcBef>
                <a:spcPct val="50000"/>
              </a:spcBef>
              <a:spcAft>
                <a:spcPct val="0"/>
              </a:spcAft>
              <a:defRPr sz="1400">
                <a:solidFill>
                  <a:schemeClr val="tx1"/>
                </a:solidFill>
                <a:latin typeface="Tahoma" charset="0"/>
                <a:ea typeface="ＭＳ Ｐゴシック" charset="0"/>
              </a:defRPr>
            </a:lvl7pPr>
            <a:lvl8pPr marL="3429000" indent="-228600" algn="ctr" eaLnBrk="0" fontAlgn="base" hangingPunct="0">
              <a:spcBef>
                <a:spcPct val="50000"/>
              </a:spcBef>
              <a:spcAft>
                <a:spcPct val="0"/>
              </a:spcAft>
              <a:defRPr sz="1400">
                <a:solidFill>
                  <a:schemeClr val="tx1"/>
                </a:solidFill>
                <a:latin typeface="Tahoma" charset="0"/>
                <a:ea typeface="ＭＳ Ｐゴシック" charset="0"/>
              </a:defRPr>
            </a:lvl8pPr>
            <a:lvl9pPr marL="3886200" indent="-228600" algn="ctr" eaLnBrk="0" fontAlgn="base" hangingPunct="0">
              <a:spcBef>
                <a:spcPct val="50000"/>
              </a:spcBef>
              <a:spcAft>
                <a:spcPct val="0"/>
              </a:spcAft>
              <a:defRPr sz="1400">
                <a:solidFill>
                  <a:schemeClr val="tx1"/>
                </a:solidFill>
                <a:latin typeface="Tahoma" charset="0"/>
                <a:ea typeface="ＭＳ Ｐゴシック" charset="0"/>
              </a:defRPr>
            </a:lvl9pPr>
          </a:lstStyle>
          <a:p>
            <a:pPr algn="r" eaLnBrk="1" hangingPunct="1"/>
            <a:fld id="{9EE3C2F3-0BCD-1347-8EEB-50792D80A1B7}" type="slidenum">
              <a:rPr lang="en-US" sz="1000">
                <a:latin typeface="Times New Roman" charset="0"/>
                <a:cs typeface="Times New Roman" charset="0"/>
              </a:rPr>
              <a:pPr algn="r" eaLnBrk="1" hangingPunct="1"/>
              <a:t>6</a:t>
            </a:fld>
            <a:endParaRPr lang="en-US" sz="1000">
              <a:latin typeface="Times New Roman" charset="0"/>
              <a:cs typeface="Times New Roman" charset="0"/>
            </a:endParaRPr>
          </a:p>
        </p:txBody>
      </p:sp>
    </p:spTree>
    <p:extLst>
      <p:ext uri="{BB962C8B-B14F-4D97-AF65-F5344CB8AC3E}">
        <p14:creationId xmlns:p14="http://schemas.microsoft.com/office/powerpoint/2010/main" val="28328338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54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1775" y="685800"/>
            <a:ext cx="8674100" cy="520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5475" name="TextBox 10"/>
          <p:cNvSpPr txBox="1">
            <a:spLocks noChangeArrowheads="1"/>
          </p:cNvSpPr>
          <p:nvPr/>
        </p:nvSpPr>
        <p:spPr bwMode="auto">
          <a:xfrm>
            <a:off x="220663" y="5872163"/>
            <a:ext cx="62484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ct val="50000"/>
              </a:spcBef>
              <a:defRPr sz="1400">
                <a:solidFill>
                  <a:schemeClr val="tx1"/>
                </a:solidFill>
                <a:latin typeface="Tahoma" charset="0"/>
                <a:ea typeface="ＭＳ Ｐゴシック" charset="0"/>
              </a:defRPr>
            </a:lvl1pPr>
            <a:lvl2pPr marL="742950" indent="-285750" algn="ctr" eaLnBrk="0" hangingPunct="0">
              <a:spcBef>
                <a:spcPct val="50000"/>
              </a:spcBef>
              <a:defRPr sz="1400">
                <a:solidFill>
                  <a:schemeClr val="tx1"/>
                </a:solidFill>
                <a:latin typeface="Tahoma" charset="0"/>
                <a:ea typeface="ＭＳ Ｐゴシック" charset="0"/>
              </a:defRPr>
            </a:lvl2pPr>
            <a:lvl3pPr marL="1143000" indent="-228600" algn="ctr" eaLnBrk="0" hangingPunct="0">
              <a:spcBef>
                <a:spcPct val="50000"/>
              </a:spcBef>
              <a:defRPr sz="1400">
                <a:solidFill>
                  <a:schemeClr val="tx1"/>
                </a:solidFill>
                <a:latin typeface="Tahoma" charset="0"/>
                <a:ea typeface="ＭＳ Ｐゴシック" charset="0"/>
              </a:defRPr>
            </a:lvl3pPr>
            <a:lvl4pPr marL="1600200" indent="-228600" algn="ctr" eaLnBrk="0" hangingPunct="0">
              <a:spcBef>
                <a:spcPct val="50000"/>
              </a:spcBef>
              <a:defRPr sz="1400">
                <a:solidFill>
                  <a:schemeClr val="tx1"/>
                </a:solidFill>
                <a:latin typeface="Tahoma" charset="0"/>
                <a:ea typeface="ＭＳ Ｐゴシック" charset="0"/>
              </a:defRPr>
            </a:lvl4pPr>
            <a:lvl5pPr marL="2057400" indent="-228600" algn="ctr" eaLnBrk="0" hangingPunct="0">
              <a:spcBef>
                <a:spcPct val="50000"/>
              </a:spcBef>
              <a:defRPr sz="1400">
                <a:solidFill>
                  <a:schemeClr val="tx1"/>
                </a:solidFill>
                <a:latin typeface="Tahoma" charset="0"/>
                <a:ea typeface="ＭＳ Ｐゴシック" charset="0"/>
              </a:defRPr>
            </a:lvl5pPr>
            <a:lvl6pPr marL="2514600" indent="-228600" algn="ctr" eaLnBrk="0" fontAlgn="base" hangingPunct="0">
              <a:spcBef>
                <a:spcPct val="50000"/>
              </a:spcBef>
              <a:spcAft>
                <a:spcPct val="0"/>
              </a:spcAft>
              <a:defRPr sz="1400">
                <a:solidFill>
                  <a:schemeClr val="tx1"/>
                </a:solidFill>
                <a:latin typeface="Tahoma" charset="0"/>
                <a:ea typeface="ＭＳ Ｐゴシック" charset="0"/>
              </a:defRPr>
            </a:lvl6pPr>
            <a:lvl7pPr marL="2971800" indent="-228600" algn="ctr" eaLnBrk="0" fontAlgn="base" hangingPunct="0">
              <a:spcBef>
                <a:spcPct val="50000"/>
              </a:spcBef>
              <a:spcAft>
                <a:spcPct val="0"/>
              </a:spcAft>
              <a:defRPr sz="1400">
                <a:solidFill>
                  <a:schemeClr val="tx1"/>
                </a:solidFill>
                <a:latin typeface="Tahoma" charset="0"/>
                <a:ea typeface="ＭＳ Ｐゴシック" charset="0"/>
              </a:defRPr>
            </a:lvl7pPr>
            <a:lvl8pPr marL="3429000" indent="-228600" algn="ctr" eaLnBrk="0" fontAlgn="base" hangingPunct="0">
              <a:spcBef>
                <a:spcPct val="50000"/>
              </a:spcBef>
              <a:spcAft>
                <a:spcPct val="0"/>
              </a:spcAft>
              <a:defRPr sz="1400">
                <a:solidFill>
                  <a:schemeClr val="tx1"/>
                </a:solidFill>
                <a:latin typeface="Tahoma" charset="0"/>
                <a:ea typeface="ＭＳ Ｐゴシック" charset="0"/>
              </a:defRPr>
            </a:lvl8pPr>
            <a:lvl9pPr marL="3886200" indent="-228600" algn="ctr" eaLnBrk="0" fontAlgn="base" hangingPunct="0">
              <a:spcBef>
                <a:spcPct val="50000"/>
              </a:spcBef>
              <a:spcAft>
                <a:spcPct val="0"/>
              </a:spcAft>
              <a:defRPr sz="1400">
                <a:solidFill>
                  <a:schemeClr val="tx1"/>
                </a:solidFill>
                <a:latin typeface="Tahoma" charset="0"/>
                <a:ea typeface="ＭＳ Ｐゴシック" charset="0"/>
              </a:defRPr>
            </a:lvl9pPr>
          </a:lstStyle>
          <a:p>
            <a:pPr algn="l" eaLnBrk="1" hangingPunct="1">
              <a:spcBef>
                <a:spcPct val="0"/>
              </a:spcBef>
            </a:pPr>
            <a:r>
              <a:rPr lang="en-US" sz="1200">
                <a:solidFill>
                  <a:srgbClr val="000000"/>
                </a:solidFill>
                <a:latin typeface="Calibri" charset="0"/>
                <a:cs typeface="Arial" charset="0"/>
              </a:rPr>
              <a:t>Data source: Bureau of Economic Analysis, National Income and Product Accounts</a:t>
            </a:r>
          </a:p>
        </p:txBody>
      </p:sp>
      <p:sp>
        <p:nvSpPr>
          <p:cNvPr id="105476" name="TextBox 8"/>
          <p:cNvSpPr txBox="1">
            <a:spLocks noChangeArrowheads="1"/>
          </p:cNvSpPr>
          <p:nvPr/>
        </p:nvSpPr>
        <p:spPr bwMode="auto">
          <a:xfrm>
            <a:off x="5178424" y="4405313"/>
            <a:ext cx="3508375" cy="83099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ctr" eaLnBrk="0" hangingPunct="0">
              <a:spcBef>
                <a:spcPct val="50000"/>
              </a:spcBef>
              <a:defRPr sz="1400">
                <a:solidFill>
                  <a:schemeClr val="tx1"/>
                </a:solidFill>
                <a:latin typeface="Tahoma" charset="0"/>
                <a:ea typeface="ＭＳ Ｐゴシック" charset="0"/>
              </a:defRPr>
            </a:lvl1pPr>
            <a:lvl2pPr marL="742950" indent="-285750" algn="ctr" eaLnBrk="0" hangingPunct="0">
              <a:spcBef>
                <a:spcPct val="50000"/>
              </a:spcBef>
              <a:defRPr sz="1400">
                <a:solidFill>
                  <a:schemeClr val="tx1"/>
                </a:solidFill>
                <a:latin typeface="Tahoma" charset="0"/>
                <a:ea typeface="ＭＳ Ｐゴシック" charset="0"/>
              </a:defRPr>
            </a:lvl2pPr>
            <a:lvl3pPr marL="1143000" indent="-228600" algn="ctr" eaLnBrk="0" hangingPunct="0">
              <a:spcBef>
                <a:spcPct val="50000"/>
              </a:spcBef>
              <a:defRPr sz="1400">
                <a:solidFill>
                  <a:schemeClr val="tx1"/>
                </a:solidFill>
                <a:latin typeface="Tahoma" charset="0"/>
                <a:ea typeface="ＭＳ Ｐゴシック" charset="0"/>
              </a:defRPr>
            </a:lvl3pPr>
            <a:lvl4pPr marL="1600200" indent="-228600" algn="ctr" eaLnBrk="0" hangingPunct="0">
              <a:spcBef>
                <a:spcPct val="50000"/>
              </a:spcBef>
              <a:defRPr sz="1400">
                <a:solidFill>
                  <a:schemeClr val="tx1"/>
                </a:solidFill>
                <a:latin typeface="Tahoma" charset="0"/>
                <a:ea typeface="ＭＳ Ｐゴシック" charset="0"/>
              </a:defRPr>
            </a:lvl4pPr>
            <a:lvl5pPr marL="2057400" indent="-228600" algn="ctr" eaLnBrk="0" hangingPunct="0">
              <a:spcBef>
                <a:spcPct val="50000"/>
              </a:spcBef>
              <a:defRPr sz="1400">
                <a:solidFill>
                  <a:schemeClr val="tx1"/>
                </a:solidFill>
                <a:latin typeface="Tahoma" charset="0"/>
                <a:ea typeface="ＭＳ Ｐゴシック" charset="0"/>
              </a:defRPr>
            </a:lvl5pPr>
            <a:lvl6pPr marL="2514600" indent="-228600" algn="ctr" eaLnBrk="0" fontAlgn="base" hangingPunct="0">
              <a:spcBef>
                <a:spcPct val="50000"/>
              </a:spcBef>
              <a:spcAft>
                <a:spcPct val="0"/>
              </a:spcAft>
              <a:defRPr sz="1400">
                <a:solidFill>
                  <a:schemeClr val="tx1"/>
                </a:solidFill>
                <a:latin typeface="Tahoma" charset="0"/>
                <a:ea typeface="ＭＳ Ｐゴシック" charset="0"/>
              </a:defRPr>
            </a:lvl6pPr>
            <a:lvl7pPr marL="2971800" indent="-228600" algn="ctr" eaLnBrk="0" fontAlgn="base" hangingPunct="0">
              <a:spcBef>
                <a:spcPct val="50000"/>
              </a:spcBef>
              <a:spcAft>
                <a:spcPct val="0"/>
              </a:spcAft>
              <a:defRPr sz="1400">
                <a:solidFill>
                  <a:schemeClr val="tx1"/>
                </a:solidFill>
                <a:latin typeface="Tahoma" charset="0"/>
                <a:ea typeface="ＭＳ Ｐゴシック" charset="0"/>
              </a:defRPr>
            </a:lvl7pPr>
            <a:lvl8pPr marL="3429000" indent="-228600" algn="ctr" eaLnBrk="0" fontAlgn="base" hangingPunct="0">
              <a:spcBef>
                <a:spcPct val="50000"/>
              </a:spcBef>
              <a:spcAft>
                <a:spcPct val="0"/>
              </a:spcAft>
              <a:defRPr sz="1400">
                <a:solidFill>
                  <a:schemeClr val="tx1"/>
                </a:solidFill>
                <a:latin typeface="Tahoma" charset="0"/>
                <a:ea typeface="ＭＳ Ｐゴシック" charset="0"/>
              </a:defRPr>
            </a:lvl8pPr>
            <a:lvl9pPr marL="3886200" indent="-228600" algn="ctr" eaLnBrk="0" fontAlgn="base" hangingPunct="0">
              <a:spcBef>
                <a:spcPct val="50000"/>
              </a:spcBef>
              <a:spcAft>
                <a:spcPct val="0"/>
              </a:spcAft>
              <a:defRPr sz="1400">
                <a:solidFill>
                  <a:schemeClr val="tx1"/>
                </a:solidFill>
                <a:latin typeface="Tahoma" charset="0"/>
                <a:ea typeface="ＭＳ Ｐゴシック" charset="0"/>
              </a:defRPr>
            </a:lvl9pPr>
          </a:lstStyle>
          <a:p>
            <a:pPr algn="l" eaLnBrk="1" hangingPunct="1">
              <a:spcBef>
                <a:spcPct val="0"/>
              </a:spcBef>
            </a:pPr>
            <a:r>
              <a:rPr lang="en-US" sz="1600" b="1" dirty="0">
                <a:solidFill>
                  <a:srgbClr val="FF0000"/>
                </a:solidFill>
                <a:latin typeface="Calibri" charset="0"/>
                <a:cs typeface="Arial" charset="0"/>
              </a:rPr>
              <a:t>Increased government spending does not appear to increase economic activity one year in the future.</a:t>
            </a:r>
          </a:p>
        </p:txBody>
      </p:sp>
      <p:sp>
        <p:nvSpPr>
          <p:cNvPr id="105477" name="TextBox 4"/>
          <p:cNvSpPr txBox="1">
            <a:spLocks noChangeArrowheads="1"/>
          </p:cNvSpPr>
          <p:nvPr/>
        </p:nvSpPr>
        <p:spPr bwMode="auto">
          <a:xfrm>
            <a:off x="261938" y="119063"/>
            <a:ext cx="8610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ct val="50000"/>
              </a:spcBef>
              <a:defRPr sz="1400">
                <a:solidFill>
                  <a:schemeClr val="tx1"/>
                </a:solidFill>
                <a:latin typeface="Tahoma" charset="0"/>
                <a:ea typeface="ＭＳ Ｐゴシック" charset="0"/>
              </a:defRPr>
            </a:lvl1pPr>
            <a:lvl2pPr marL="742950" indent="-285750" algn="ctr" eaLnBrk="0" hangingPunct="0">
              <a:spcBef>
                <a:spcPct val="50000"/>
              </a:spcBef>
              <a:defRPr sz="1400">
                <a:solidFill>
                  <a:schemeClr val="tx1"/>
                </a:solidFill>
                <a:latin typeface="Tahoma" charset="0"/>
                <a:ea typeface="ＭＳ Ｐゴシック" charset="0"/>
              </a:defRPr>
            </a:lvl2pPr>
            <a:lvl3pPr marL="1143000" indent="-228600" algn="ctr" eaLnBrk="0" hangingPunct="0">
              <a:spcBef>
                <a:spcPct val="50000"/>
              </a:spcBef>
              <a:defRPr sz="1400">
                <a:solidFill>
                  <a:schemeClr val="tx1"/>
                </a:solidFill>
                <a:latin typeface="Tahoma" charset="0"/>
                <a:ea typeface="ＭＳ Ｐゴシック" charset="0"/>
              </a:defRPr>
            </a:lvl3pPr>
            <a:lvl4pPr marL="1600200" indent="-228600" algn="ctr" eaLnBrk="0" hangingPunct="0">
              <a:spcBef>
                <a:spcPct val="50000"/>
              </a:spcBef>
              <a:defRPr sz="1400">
                <a:solidFill>
                  <a:schemeClr val="tx1"/>
                </a:solidFill>
                <a:latin typeface="Tahoma" charset="0"/>
                <a:ea typeface="ＭＳ Ｐゴシック" charset="0"/>
              </a:defRPr>
            </a:lvl4pPr>
            <a:lvl5pPr marL="2057400" indent="-228600" algn="ctr" eaLnBrk="0" hangingPunct="0">
              <a:spcBef>
                <a:spcPct val="50000"/>
              </a:spcBef>
              <a:defRPr sz="1400">
                <a:solidFill>
                  <a:schemeClr val="tx1"/>
                </a:solidFill>
                <a:latin typeface="Tahoma" charset="0"/>
                <a:ea typeface="ＭＳ Ｐゴシック" charset="0"/>
              </a:defRPr>
            </a:lvl5pPr>
            <a:lvl6pPr marL="2514600" indent="-228600" algn="ctr" eaLnBrk="0" fontAlgn="base" hangingPunct="0">
              <a:spcBef>
                <a:spcPct val="50000"/>
              </a:spcBef>
              <a:spcAft>
                <a:spcPct val="0"/>
              </a:spcAft>
              <a:defRPr sz="1400">
                <a:solidFill>
                  <a:schemeClr val="tx1"/>
                </a:solidFill>
                <a:latin typeface="Tahoma" charset="0"/>
                <a:ea typeface="ＭＳ Ｐゴシック" charset="0"/>
              </a:defRPr>
            </a:lvl6pPr>
            <a:lvl7pPr marL="2971800" indent="-228600" algn="ctr" eaLnBrk="0" fontAlgn="base" hangingPunct="0">
              <a:spcBef>
                <a:spcPct val="50000"/>
              </a:spcBef>
              <a:spcAft>
                <a:spcPct val="0"/>
              </a:spcAft>
              <a:defRPr sz="1400">
                <a:solidFill>
                  <a:schemeClr val="tx1"/>
                </a:solidFill>
                <a:latin typeface="Tahoma" charset="0"/>
                <a:ea typeface="ＭＳ Ｐゴシック" charset="0"/>
              </a:defRPr>
            </a:lvl7pPr>
            <a:lvl8pPr marL="3429000" indent="-228600" algn="ctr" eaLnBrk="0" fontAlgn="base" hangingPunct="0">
              <a:spcBef>
                <a:spcPct val="50000"/>
              </a:spcBef>
              <a:spcAft>
                <a:spcPct val="0"/>
              </a:spcAft>
              <a:defRPr sz="1400">
                <a:solidFill>
                  <a:schemeClr val="tx1"/>
                </a:solidFill>
                <a:latin typeface="Tahoma" charset="0"/>
                <a:ea typeface="ＭＳ Ｐゴシック" charset="0"/>
              </a:defRPr>
            </a:lvl8pPr>
            <a:lvl9pPr marL="3886200" indent="-228600" algn="ctr" eaLnBrk="0" fontAlgn="base" hangingPunct="0">
              <a:spcBef>
                <a:spcPct val="50000"/>
              </a:spcBef>
              <a:spcAft>
                <a:spcPct val="0"/>
              </a:spcAft>
              <a:defRPr sz="1400">
                <a:solidFill>
                  <a:schemeClr val="tx1"/>
                </a:solidFill>
                <a:latin typeface="Tahoma" charset="0"/>
                <a:ea typeface="ＭＳ Ｐゴシック" charset="0"/>
              </a:defRPr>
            </a:lvl9pPr>
          </a:lstStyle>
          <a:p>
            <a:pPr eaLnBrk="1" hangingPunct="1">
              <a:spcBef>
                <a:spcPct val="0"/>
              </a:spcBef>
            </a:pPr>
            <a:r>
              <a:rPr lang="en-US" sz="2400">
                <a:solidFill>
                  <a:srgbClr val="000000"/>
                </a:solidFill>
                <a:latin typeface="Calibri" charset="0"/>
                <a:cs typeface="Arial" charset="0"/>
              </a:rPr>
              <a:t>Stimulus Spending and Economic Growth (1954.1 to 2011.1)</a:t>
            </a:r>
          </a:p>
        </p:txBody>
      </p:sp>
      <p:sp>
        <p:nvSpPr>
          <p:cNvPr id="2" name="Oval 1"/>
          <p:cNvSpPr/>
          <p:nvPr/>
        </p:nvSpPr>
        <p:spPr>
          <a:xfrm>
            <a:off x="290513" y="1341438"/>
            <a:ext cx="457200" cy="1219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solidFill>
                <a:prstClr val="white"/>
              </a:solidFill>
            </a:endParaRPr>
          </a:p>
        </p:txBody>
      </p:sp>
      <p:sp>
        <p:nvSpPr>
          <p:cNvPr id="105479" name="Slide Number Placeholder 1"/>
          <p:cNvSpPr txBox="1">
            <a:spLocks/>
          </p:cNvSpPr>
          <p:nvPr/>
        </p:nvSpPr>
        <p:spPr bwMode="auto">
          <a:xfrm>
            <a:off x="8686800" y="6607175"/>
            <a:ext cx="4572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ct val="50000"/>
              </a:spcBef>
              <a:defRPr sz="1400">
                <a:solidFill>
                  <a:schemeClr val="tx1"/>
                </a:solidFill>
                <a:latin typeface="Tahoma" charset="0"/>
                <a:ea typeface="ＭＳ Ｐゴシック" charset="0"/>
              </a:defRPr>
            </a:lvl1pPr>
            <a:lvl2pPr marL="742950" indent="-285750" algn="ctr" eaLnBrk="0" hangingPunct="0">
              <a:spcBef>
                <a:spcPct val="50000"/>
              </a:spcBef>
              <a:defRPr sz="1400">
                <a:solidFill>
                  <a:schemeClr val="tx1"/>
                </a:solidFill>
                <a:latin typeface="Tahoma" charset="0"/>
                <a:ea typeface="ＭＳ Ｐゴシック" charset="0"/>
              </a:defRPr>
            </a:lvl2pPr>
            <a:lvl3pPr marL="1143000" indent="-228600" algn="ctr" eaLnBrk="0" hangingPunct="0">
              <a:spcBef>
                <a:spcPct val="50000"/>
              </a:spcBef>
              <a:defRPr sz="1400">
                <a:solidFill>
                  <a:schemeClr val="tx1"/>
                </a:solidFill>
                <a:latin typeface="Tahoma" charset="0"/>
                <a:ea typeface="ＭＳ Ｐゴシック" charset="0"/>
              </a:defRPr>
            </a:lvl3pPr>
            <a:lvl4pPr marL="1600200" indent="-228600" algn="ctr" eaLnBrk="0" hangingPunct="0">
              <a:spcBef>
                <a:spcPct val="50000"/>
              </a:spcBef>
              <a:defRPr sz="1400">
                <a:solidFill>
                  <a:schemeClr val="tx1"/>
                </a:solidFill>
                <a:latin typeface="Tahoma" charset="0"/>
                <a:ea typeface="ＭＳ Ｐゴシック" charset="0"/>
              </a:defRPr>
            </a:lvl4pPr>
            <a:lvl5pPr marL="2057400" indent="-228600" algn="ctr" eaLnBrk="0" hangingPunct="0">
              <a:spcBef>
                <a:spcPct val="50000"/>
              </a:spcBef>
              <a:defRPr sz="1400">
                <a:solidFill>
                  <a:schemeClr val="tx1"/>
                </a:solidFill>
                <a:latin typeface="Tahoma" charset="0"/>
                <a:ea typeface="ＭＳ Ｐゴシック" charset="0"/>
              </a:defRPr>
            </a:lvl5pPr>
            <a:lvl6pPr marL="2514600" indent="-228600" algn="ctr" eaLnBrk="0" fontAlgn="base" hangingPunct="0">
              <a:spcBef>
                <a:spcPct val="50000"/>
              </a:spcBef>
              <a:spcAft>
                <a:spcPct val="0"/>
              </a:spcAft>
              <a:defRPr sz="1400">
                <a:solidFill>
                  <a:schemeClr val="tx1"/>
                </a:solidFill>
                <a:latin typeface="Tahoma" charset="0"/>
                <a:ea typeface="ＭＳ Ｐゴシック" charset="0"/>
              </a:defRPr>
            </a:lvl6pPr>
            <a:lvl7pPr marL="2971800" indent="-228600" algn="ctr" eaLnBrk="0" fontAlgn="base" hangingPunct="0">
              <a:spcBef>
                <a:spcPct val="50000"/>
              </a:spcBef>
              <a:spcAft>
                <a:spcPct val="0"/>
              </a:spcAft>
              <a:defRPr sz="1400">
                <a:solidFill>
                  <a:schemeClr val="tx1"/>
                </a:solidFill>
                <a:latin typeface="Tahoma" charset="0"/>
                <a:ea typeface="ＭＳ Ｐゴシック" charset="0"/>
              </a:defRPr>
            </a:lvl7pPr>
            <a:lvl8pPr marL="3429000" indent="-228600" algn="ctr" eaLnBrk="0" fontAlgn="base" hangingPunct="0">
              <a:spcBef>
                <a:spcPct val="50000"/>
              </a:spcBef>
              <a:spcAft>
                <a:spcPct val="0"/>
              </a:spcAft>
              <a:defRPr sz="1400">
                <a:solidFill>
                  <a:schemeClr val="tx1"/>
                </a:solidFill>
                <a:latin typeface="Tahoma" charset="0"/>
                <a:ea typeface="ＭＳ Ｐゴシック" charset="0"/>
              </a:defRPr>
            </a:lvl8pPr>
            <a:lvl9pPr marL="3886200" indent="-228600" algn="ctr" eaLnBrk="0" fontAlgn="base" hangingPunct="0">
              <a:spcBef>
                <a:spcPct val="50000"/>
              </a:spcBef>
              <a:spcAft>
                <a:spcPct val="0"/>
              </a:spcAft>
              <a:defRPr sz="1400">
                <a:solidFill>
                  <a:schemeClr val="tx1"/>
                </a:solidFill>
                <a:latin typeface="Tahoma" charset="0"/>
                <a:ea typeface="ＭＳ Ｐゴシック" charset="0"/>
              </a:defRPr>
            </a:lvl9pPr>
          </a:lstStyle>
          <a:p>
            <a:pPr algn="r" eaLnBrk="1" hangingPunct="1"/>
            <a:fld id="{BFB3900C-9A94-8547-97A3-740FB4E0E7A4}" type="slidenum">
              <a:rPr lang="en-US" sz="1000">
                <a:latin typeface="Times New Roman" charset="0"/>
                <a:cs typeface="Times New Roman" charset="0"/>
              </a:rPr>
              <a:pPr algn="r" eaLnBrk="1" hangingPunct="1"/>
              <a:t>7</a:t>
            </a:fld>
            <a:endParaRPr lang="en-US" sz="1000">
              <a:latin typeface="Times New Roman" charset="0"/>
              <a:cs typeface="Times New Roman" charset="0"/>
            </a:endParaRPr>
          </a:p>
        </p:txBody>
      </p:sp>
    </p:spTree>
    <p:extLst>
      <p:ext uri="{BB962C8B-B14F-4D97-AF65-F5344CB8AC3E}">
        <p14:creationId xmlns:p14="http://schemas.microsoft.com/office/powerpoint/2010/main" val="39615026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64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1775" y="685800"/>
            <a:ext cx="8674100" cy="520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6499" name="TextBox 10"/>
          <p:cNvSpPr txBox="1">
            <a:spLocks noChangeArrowheads="1"/>
          </p:cNvSpPr>
          <p:nvPr/>
        </p:nvSpPr>
        <p:spPr bwMode="auto">
          <a:xfrm>
            <a:off x="220663" y="5872163"/>
            <a:ext cx="62484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ct val="50000"/>
              </a:spcBef>
              <a:defRPr sz="1400">
                <a:solidFill>
                  <a:schemeClr val="tx1"/>
                </a:solidFill>
                <a:latin typeface="Tahoma" charset="0"/>
                <a:ea typeface="ＭＳ Ｐゴシック" charset="0"/>
              </a:defRPr>
            </a:lvl1pPr>
            <a:lvl2pPr marL="742950" indent="-285750" algn="ctr" eaLnBrk="0" hangingPunct="0">
              <a:spcBef>
                <a:spcPct val="50000"/>
              </a:spcBef>
              <a:defRPr sz="1400">
                <a:solidFill>
                  <a:schemeClr val="tx1"/>
                </a:solidFill>
                <a:latin typeface="Tahoma" charset="0"/>
                <a:ea typeface="ＭＳ Ｐゴシック" charset="0"/>
              </a:defRPr>
            </a:lvl2pPr>
            <a:lvl3pPr marL="1143000" indent="-228600" algn="ctr" eaLnBrk="0" hangingPunct="0">
              <a:spcBef>
                <a:spcPct val="50000"/>
              </a:spcBef>
              <a:defRPr sz="1400">
                <a:solidFill>
                  <a:schemeClr val="tx1"/>
                </a:solidFill>
                <a:latin typeface="Tahoma" charset="0"/>
                <a:ea typeface="ＭＳ Ｐゴシック" charset="0"/>
              </a:defRPr>
            </a:lvl3pPr>
            <a:lvl4pPr marL="1600200" indent="-228600" algn="ctr" eaLnBrk="0" hangingPunct="0">
              <a:spcBef>
                <a:spcPct val="50000"/>
              </a:spcBef>
              <a:defRPr sz="1400">
                <a:solidFill>
                  <a:schemeClr val="tx1"/>
                </a:solidFill>
                <a:latin typeface="Tahoma" charset="0"/>
                <a:ea typeface="ＭＳ Ｐゴシック" charset="0"/>
              </a:defRPr>
            </a:lvl4pPr>
            <a:lvl5pPr marL="2057400" indent="-228600" algn="ctr" eaLnBrk="0" hangingPunct="0">
              <a:spcBef>
                <a:spcPct val="50000"/>
              </a:spcBef>
              <a:defRPr sz="1400">
                <a:solidFill>
                  <a:schemeClr val="tx1"/>
                </a:solidFill>
                <a:latin typeface="Tahoma" charset="0"/>
                <a:ea typeface="ＭＳ Ｐゴシック" charset="0"/>
              </a:defRPr>
            </a:lvl5pPr>
            <a:lvl6pPr marL="2514600" indent="-228600" algn="ctr" eaLnBrk="0" fontAlgn="base" hangingPunct="0">
              <a:spcBef>
                <a:spcPct val="50000"/>
              </a:spcBef>
              <a:spcAft>
                <a:spcPct val="0"/>
              </a:spcAft>
              <a:defRPr sz="1400">
                <a:solidFill>
                  <a:schemeClr val="tx1"/>
                </a:solidFill>
                <a:latin typeface="Tahoma" charset="0"/>
                <a:ea typeface="ＭＳ Ｐゴシック" charset="0"/>
              </a:defRPr>
            </a:lvl6pPr>
            <a:lvl7pPr marL="2971800" indent="-228600" algn="ctr" eaLnBrk="0" fontAlgn="base" hangingPunct="0">
              <a:spcBef>
                <a:spcPct val="50000"/>
              </a:spcBef>
              <a:spcAft>
                <a:spcPct val="0"/>
              </a:spcAft>
              <a:defRPr sz="1400">
                <a:solidFill>
                  <a:schemeClr val="tx1"/>
                </a:solidFill>
                <a:latin typeface="Tahoma" charset="0"/>
                <a:ea typeface="ＭＳ Ｐゴシック" charset="0"/>
              </a:defRPr>
            </a:lvl7pPr>
            <a:lvl8pPr marL="3429000" indent="-228600" algn="ctr" eaLnBrk="0" fontAlgn="base" hangingPunct="0">
              <a:spcBef>
                <a:spcPct val="50000"/>
              </a:spcBef>
              <a:spcAft>
                <a:spcPct val="0"/>
              </a:spcAft>
              <a:defRPr sz="1400">
                <a:solidFill>
                  <a:schemeClr val="tx1"/>
                </a:solidFill>
                <a:latin typeface="Tahoma" charset="0"/>
                <a:ea typeface="ＭＳ Ｐゴシック" charset="0"/>
              </a:defRPr>
            </a:lvl8pPr>
            <a:lvl9pPr marL="3886200" indent="-228600" algn="ctr" eaLnBrk="0" fontAlgn="base" hangingPunct="0">
              <a:spcBef>
                <a:spcPct val="50000"/>
              </a:spcBef>
              <a:spcAft>
                <a:spcPct val="0"/>
              </a:spcAft>
              <a:defRPr sz="1400">
                <a:solidFill>
                  <a:schemeClr val="tx1"/>
                </a:solidFill>
                <a:latin typeface="Tahoma" charset="0"/>
                <a:ea typeface="ＭＳ Ｐゴシック" charset="0"/>
              </a:defRPr>
            </a:lvl9pPr>
          </a:lstStyle>
          <a:p>
            <a:pPr algn="l" eaLnBrk="1" hangingPunct="1">
              <a:spcBef>
                <a:spcPct val="0"/>
              </a:spcBef>
            </a:pPr>
            <a:r>
              <a:rPr lang="en-US" sz="1200">
                <a:solidFill>
                  <a:srgbClr val="000000"/>
                </a:solidFill>
                <a:latin typeface="Calibri" charset="0"/>
                <a:cs typeface="Arial" charset="0"/>
              </a:rPr>
              <a:t>Data source: Bureau of Economic Analysis, National Income and Product Accounts</a:t>
            </a:r>
          </a:p>
        </p:txBody>
      </p:sp>
      <p:sp>
        <p:nvSpPr>
          <p:cNvPr id="106500" name="TextBox 8"/>
          <p:cNvSpPr txBox="1">
            <a:spLocks noChangeArrowheads="1"/>
          </p:cNvSpPr>
          <p:nvPr/>
        </p:nvSpPr>
        <p:spPr bwMode="auto">
          <a:xfrm>
            <a:off x="5178424" y="4405313"/>
            <a:ext cx="3508375" cy="83099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ctr" eaLnBrk="0" hangingPunct="0">
              <a:spcBef>
                <a:spcPct val="50000"/>
              </a:spcBef>
              <a:defRPr sz="1400">
                <a:solidFill>
                  <a:schemeClr val="tx1"/>
                </a:solidFill>
                <a:latin typeface="Tahoma" charset="0"/>
                <a:ea typeface="ＭＳ Ｐゴシック" charset="0"/>
              </a:defRPr>
            </a:lvl1pPr>
            <a:lvl2pPr marL="742950" indent="-285750" algn="ctr" eaLnBrk="0" hangingPunct="0">
              <a:spcBef>
                <a:spcPct val="50000"/>
              </a:spcBef>
              <a:defRPr sz="1400">
                <a:solidFill>
                  <a:schemeClr val="tx1"/>
                </a:solidFill>
                <a:latin typeface="Tahoma" charset="0"/>
                <a:ea typeface="ＭＳ Ｐゴシック" charset="0"/>
              </a:defRPr>
            </a:lvl2pPr>
            <a:lvl3pPr marL="1143000" indent="-228600" algn="ctr" eaLnBrk="0" hangingPunct="0">
              <a:spcBef>
                <a:spcPct val="50000"/>
              </a:spcBef>
              <a:defRPr sz="1400">
                <a:solidFill>
                  <a:schemeClr val="tx1"/>
                </a:solidFill>
                <a:latin typeface="Tahoma" charset="0"/>
                <a:ea typeface="ＭＳ Ｐゴシック" charset="0"/>
              </a:defRPr>
            </a:lvl3pPr>
            <a:lvl4pPr marL="1600200" indent="-228600" algn="ctr" eaLnBrk="0" hangingPunct="0">
              <a:spcBef>
                <a:spcPct val="50000"/>
              </a:spcBef>
              <a:defRPr sz="1400">
                <a:solidFill>
                  <a:schemeClr val="tx1"/>
                </a:solidFill>
                <a:latin typeface="Tahoma" charset="0"/>
                <a:ea typeface="ＭＳ Ｐゴシック" charset="0"/>
              </a:defRPr>
            </a:lvl4pPr>
            <a:lvl5pPr marL="2057400" indent="-228600" algn="ctr" eaLnBrk="0" hangingPunct="0">
              <a:spcBef>
                <a:spcPct val="50000"/>
              </a:spcBef>
              <a:defRPr sz="1400">
                <a:solidFill>
                  <a:schemeClr val="tx1"/>
                </a:solidFill>
                <a:latin typeface="Tahoma" charset="0"/>
                <a:ea typeface="ＭＳ Ｐゴシック" charset="0"/>
              </a:defRPr>
            </a:lvl5pPr>
            <a:lvl6pPr marL="2514600" indent="-228600" algn="ctr" eaLnBrk="0" fontAlgn="base" hangingPunct="0">
              <a:spcBef>
                <a:spcPct val="50000"/>
              </a:spcBef>
              <a:spcAft>
                <a:spcPct val="0"/>
              </a:spcAft>
              <a:defRPr sz="1400">
                <a:solidFill>
                  <a:schemeClr val="tx1"/>
                </a:solidFill>
                <a:latin typeface="Tahoma" charset="0"/>
                <a:ea typeface="ＭＳ Ｐゴシック" charset="0"/>
              </a:defRPr>
            </a:lvl6pPr>
            <a:lvl7pPr marL="2971800" indent="-228600" algn="ctr" eaLnBrk="0" fontAlgn="base" hangingPunct="0">
              <a:spcBef>
                <a:spcPct val="50000"/>
              </a:spcBef>
              <a:spcAft>
                <a:spcPct val="0"/>
              </a:spcAft>
              <a:defRPr sz="1400">
                <a:solidFill>
                  <a:schemeClr val="tx1"/>
                </a:solidFill>
                <a:latin typeface="Tahoma" charset="0"/>
                <a:ea typeface="ＭＳ Ｐゴシック" charset="0"/>
              </a:defRPr>
            </a:lvl7pPr>
            <a:lvl8pPr marL="3429000" indent="-228600" algn="ctr" eaLnBrk="0" fontAlgn="base" hangingPunct="0">
              <a:spcBef>
                <a:spcPct val="50000"/>
              </a:spcBef>
              <a:spcAft>
                <a:spcPct val="0"/>
              </a:spcAft>
              <a:defRPr sz="1400">
                <a:solidFill>
                  <a:schemeClr val="tx1"/>
                </a:solidFill>
                <a:latin typeface="Tahoma" charset="0"/>
                <a:ea typeface="ＭＳ Ｐゴシック" charset="0"/>
              </a:defRPr>
            </a:lvl8pPr>
            <a:lvl9pPr marL="3886200" indent="-228600" algn="ctr" eaLnBrk="0" fontAlgn="base" hangingPunct="0">
              <a:spcBef>
                <a:spcPct val="50000"/>
              </a:spcBef>
              <a:spcAft>
                <a:spcPct val="0"/>
              </a:spcAft>
              <a:defRPr sz="1400">
                <a:solidFill>
                  <a:schemeClr val="tx1"/>
                </a:solidFill>
                <a:latin typeface="Tahoma" charset="0"/>
                <a:ea typeface="ＭＳ Ｐゴシック" charset="0"/>
              </a:defRPr>
            </a:lvl9pPr>
          </a:lstStyle>
          <a:p>
            <a:pPr algn="l" eaLnBrk="1" hangingPunct="1">
              <a:spcBef>
                <a:spcPct val="0"/>
              </a:spcBef>
            </a:pPr>
            <a:r>
              <a:rPr lang="en-US" sz="1600" b="1">
                <a:solidFill>
                  <a:srgbClr val="FF0000"/>
                </a:solidFill>
                <a:latin typeface="Calibri" charset="0"/>
                <a:cs typeface="Arial" charset="0"/>
              </a:rPr>
              <a:t>Increased government spending does not appear to increase economic activity two years in the future.</a:t>
            </a:r>
          </a:p>
        </p:txBody>
      </p:sp>
      <p:sp>
        <p:nvSpPr>
          <p:cNvPr id="106501" name="TextBox 4"/>
          <p:cNvSpPr txBox="1">
            <a:spLocks noChangeArrowheads="1"/>
          </p:cNvSpPr>
          <p:nvPr/>
        </p:nvSpPr>
        <p:spPr bwMode="auto">
          <a:xfrm>
            <a:off x="261938" y="119063"/>
            <a:ext cx="8610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ct val="50000"/>
              </a:spcBef>
              <a:defRPr sz="1400">
                <a:solidFill>
                  <a:schemeClr val="tx1"/>
                </a:solidFill>
                <a:latin typeface="Tahoma" charset="0"/>
                <a:ea typeface="ＭＳ Ｐゴシック" charset="0"/>
              </a:defRPr>
            </a:lvl1pPr>
            <a:lvl2pPr marL="742950" indent="-285750" algn="ctr" eaLnBrk="0" hangingPunct="0">
              <a:spcBef>
                <a:spcPct val="50000"/>
              </a:spcBef>
              <a:defRPr sz="1400">
                <a:solidFill>
                  <a:schemeClr val="tx1"/>
                </a:solidFill>
                <a:latin typeface="Tahoma" charset="0"/>
                <a:ea typeface="ＭＳ Ｐゴシック" charset="0"/>
              </a:defRPr>
            </a:lvl2pPr>
            <a:lvl3pPr marL="1143000" indent="-228600" algn="ctr" eaLnBrk="0" hangingPunct="0">
              <a:spcBef>
                <a:spcPct val="50000"/>
              </a:spcBef>
              <a:defRPr sz="1400">
                <a:solidFill>
                  <a:schemeClr val="tx1"/>
                </a:solidFill>
                <a:latin typeface="Tahoma" charset="0"/>
                <a:ea typeface="ＭＳ Ｐゴシック" charset="0"/>
              </a:defRPr>
            </a:lvl3pPr>
            <a:lvl4pPr marL="1600200" indent="-228600" algn="ctr" eaLnBrk="0" hangingPunct="0">
              <a:spcBef>
                <a:spcPct val="50000"/>
              </a:spcBef>
              <a:defRPr sz="1400">
                <a:solidFill>
                  <a:schemeClr val="tx1"/>
                </a:solidFill>
                <a:latin typeface="Tahoma" charset="0"/>
                <a:ea typeface="ＭＳ Ｐゴシック" charset="0"/>
              </a:defRPr>
            </a:lvl4pPr>
            <a:lvl5pPr marL="2057400" indent="-228600" algn="ctr" eaLnBrk="0" hangingPunct="0">
              <a:spcBef>
                <a:spcPct val="50000"/>
              </a:spcBef>
              <a:defRPr sz="1400">
                <a:solidFill>
                  <a:schemeClr val="tx1"/>
                </a:solidFill>
                <a:latin typeface="Tahoma" charset="0"/>
                <a:ea typeface="ＭＳ Ｐゴシック" charset="0"/>
              </a:defRPr>
            </a:lvl5pPr>
            <a:lvl6pPr marL="2514600" indent="-228600" algn="ctr" eaLnBrk="0" fontAlgn="base" hangingPunct="0">
              <a:spcBef>
                <a:spcPct val="50000"/>
              </a:spcBef>
              <a:spcAft>
                <a:spcPct val="0"/>
              </a:spcAft>
              <a:defRPr sz="1400">
                <a:solidFill>
                  <a:schemeClr val="tx1"/>
                </a:solidFill>
                <a:latin typeface="Tahoma" charset="0"/>
                <a:ea typeface="ＭＳ Ｐゴシック" charset="0"/>
              </a:defRPr>
            </a:lvl6pPr>
            <a:lvl7pPr marL="2971800" indent="-228600" algn="ctr" eaLnBrk="0" fontAlgn="base" hangingPunct="0">
              <a:spcBef>
                <a:spcPct val="50000"/>
              </a:spcBef>
              <a:spcAft>
                <a:spcPct val="0"/>
              </a:spcAft>
              <a:defRPr sz="1400">
                <a:solidFill>
                  <a:schemeClr val="tx1"/>
                </a:solidFill>
                <a:latin typeface="Tahoma" charset="0"/>
                <a:ea typeface="ＭＳ Ｐゴシック" charset="0"/>
              </a:defRPr>
            </a:lvl7pPr>
            <a:lvl8pPr marL="3429000" indent="-228600" algn="ctr" eaLnBrk="0" fontAlgn="base" hangingPunct="0">
              <a:spcBef>
                <a:spcPct val="50000"/>
              </a:spcBef>
              <a:spcAft>
                <a:spcPct val="0"/>
              </a:spcAft>
              <a:defRPr sz="1400">
                <a:solidFill>
                  <a:schemeClr val="tx1"/>
                </a:solidFill>
                <a:latin typeface="Tahoma" charset="0"/>
                <a:ea typeface="ＭＳ Ｐゴシック" charset="0"/>
              </a:defRPr>
            </a:lvl8pPr>
            <a:lvl9pPr marL="3886200" indent="-228600" algn="ctr" eaLnBrk="0" fontAlgn="base" hangingPunct="0">
              <a:spcBef>
                <a:spcPct val="50000"/>
              </a:spcBef>
              <a:spcAft>
                <a:spcPct val="0"/>
              </a:spcAft>
              <a:defRPr sz="1400">
                <a:solidFill>
                  <a:schemeClr val="tx1"/>
                </a:solidFill>
                <a:latin typeface="Tahoma" charset="0"/>
                <a:ea typeface="ＭＳ Ｐゴシック" charset="0"/>
              </a:defRPr>
            </a:lvl9pPr>
          </a:lstStyle>
          <a:p>
            <a:pPr eaLnBrk="1" hangingPunct="1">
              <a:spcBef>
                <a:spcPct val="0"/>
              </a:spcBef>
            </a:pPr>
            <a:r>
              <a:rPr lang="en-US" sz="2400">
                <a:solidFill>
                  <a:srgbClr val="000000"/>
                </a:solidFill>
                <a:latin typeface="Calibri" charset="0"/>
                <a:cs typeface="Arial" charset="0"/>
              </a:rPr>
              <a:t>Stimulus Spending and Economic Growth (1954.1 to 2011.1)</a:t>
            </a:r>
          </a:p>
        </p:txBody>
      </p:sp>
      <p:sp>
        <p:nvSpPr>
          <p:cNvPr id="7" name="Oval 6"/>
          <p:cNvSpPr/>
          <p:nvPr/>
        </p:nvSpPr>
        <p:spPr>
          <a:xfrm>
            <a:off x="246063" y="1363663"/>
            <a:ext cx="547687" cy="1219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solidFill>
                <a:prstClr val="white"/>
              </a:solidFill>
            </a:endParaRPr>
          </a:p>
        </p:txBody>
      </p:sp>
      <p:sp>
        <p:nvSpPr>
          <p:cNvPr id="106503" name="Slide Number Placeholder 1"/>
          <p:cNvSpPr txBox="1">
            <a:spLocks/>
          </p:cNvSpPr>
          <p:nvPr/>
        </p:nvSpPr>
        <p:spPr bwMode="auto">
          <a:xfrm>
            <a:off x="8686800" y="6607175"/>
            <a:ext cx="4572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ct val="50000"/>
              </a:spcBef>
              <a:defRPr sz="1400">
                <a:solidFill>
                  <a:schemeClr val="tx1"/>
                </a:solidFill>
                <a:latin typeface="Tahoma" charset="0"/>
                <a:ea typeface="ＭＳ Ｐゴシック" charset="0"/>
              </a:defRPr>
            </a:lvl1pPr>
            <a:lvl2pPr marL="742950" indent="-285750" algn="ctr" eaLnBrk="0" hangingPunct="0">
              <a:spcBef>
                <a:spcPct val="50000"/>
              </a:spcBef>
              <a:defRPr sz="1400">
                <a:solidFill>
                  <a:schemeClr val="tx1"/>
                </a:solidFill>
                <a:latin typeface="Tahoma" charset="0"/>
                <a:ea typeface="ＭＳ Ｐゴシック" charset="0"/>
              </a:defRPr>
            </a:lvl2pPr>
            <a:lvl3pPr marL="1143000" indent="-228600" algn="ctr" eaLnBrk="0" hangingPunct="0">
              <a:spcBef>
                <a:spcPct val="50000"/>
              </a:spcBef>
              <a:defRPr sz="1400">
                <a:solidFill>
                  <a:schemeClr val="tx1"/>
                </a:solidFill>
                <a:latin typeface="Tahoma" charset="0"/>
                <a:ea typeface="ＭＳ Ｐゴシック" charset="0"/>
              </a:defRPr>
            </a:lvl3pPr>
            <a:lvl4pPr marL="1600200" indent="-228600" algn="ctr" eaLnBrk="0" hangingPunct="0">
              <a:spcBef>
                <a:spcPct val="50000"/>
              </a:spcBef>
              <a:defRPr sz="1400">
                <a:solidFill>
                  <a:schemeClr val="tx1"/>
                </a:solidFill>
                <a:latin typeface="Tahoma" charset="0"/>
                <a:ea typeface="ＭＳ Ｐゴシック" charset="0"/>
              </a:defRPr>
            </a:lvl4pPr>
            <a:lvl5pPr marL="2057400" indent="-228600" algn="ctr" eaLnBrk="0" hangingPunct="0">
              <a:spcBef>
                <a:spcPct val="50000"/>
              </a:spcBef>
              <a:defRPr sz="1400">
                <a:solidFill>
                  <a:schemeClr val="tx1"/>
                </a:solidFill>
                <a:latin typeface="Tahoma" charset="0"/>
                <a:ea typeface="ＭＳ Ｐゴシック" charset="0"/>
              </a:defRPr>
            </a:lvl5pPr>
            <a:lvl6pPr marL="2514600" indent="-228600" algn="ctr" eaLnBrk="0" fontAlgn="base" hangingPunct="0">
              <a:spcBef>
                <a:spcPct val="50000"/>
              </a:spcBef>
              <a:spcAft>
                <a:spcPct val="0"/>
              </a:spcAft>
              <a:defRPr sz="1400">
                <a:solidFill>
                  <a:schemeClr val="tx1"/>
                </a:solidFill>
                <a:latin typeface="Tahoma" charset="0"/>
                <a:ea typeface="ＭＳ Ｐゴシック" charset="0"/>
              </a:defRPr>
            </a:lvl6pPr>
            <a:lvl7pPr marL="2971800" indent="-228600" algn="ctr" eaLnBrk="0" fontAlgn="base" hangingPunct="0">
              <a:spcBef>
                <a:spcPct val="50000"/>
              </a:spcBef>
              <a:spcAft>
                <a:spcPct val="0"/>
              </a:spcAft>
              <a:defRPr sz="1400">
                <a:solidFill>
                  <a:schemeClr val="tx1"/>
                </a:solidFill>
                <a:latin typeface="Tahoma" charset="0"/>
                <a:ea typeface="ＭＳ Ｐゴシック" charset="0"/>
              </a:defRPr>
            </a:lvl7pPr>
            <a:lvl8pPr marL="3429000" indent="-228600" algn="ctr" eaLnBrk="0" fontAlgn="base" hangingPunct="0">
              <a:spcBef>
                <a:spcPct val="50000"/>
              </a:spcBef>
              <a:spcAft>
                <a:spcPct val="0"/>
              </a:spcAft>
              <a:defRPr sz="1400">
                <a:solidFill>
                  <a:schemeClr val="tx1"/>
                </a:solidFill>
                <a:latin typeface="Tahoma" charset="0"/>
                <a:ea typeface="ＭＳ Ｐゴシック" charset="0"/>
              </a:defRPr>
            </a:lvl8pPr>
            <a:lvl9pPr marL="3886200" indent="-228600" algn="ctr" eaLnBrk="0" fontAlgn="base" hangingPunct="0">
              <a:spcBef>
                <a:spcPct val="50000"/>
              </a:spcBef>
              <a:spcAft>
                <a:spcPct val="0"/>
              </a:spcAft>
              <a:defRPr sz="1400">
                <a:solidFill>
                  <a:schemeClr val="tx1"/>
                </a:solidFill>
                <a:latin typeface="Tahoma" charset="0"/>
                <a:ea typeface="ＭＳ Ｐゴシック" charset="0"/>
              </a:defRPr>
            </a:lvl9pPr>
          </a:lstStyle>
          <a:p>
            <a:pPr algn="r" eaLnBrk="1" hangingPunct="1"/>
            <a:fld id="{9305EA3D-DD84-F24E-A19C-705656749369}" type="slidenum">
              <a:rPr lang="en-US" sz="1000">
                <a:latin typeface="Times New Roman" charset="0"/>
                <a:cs typeface="Times New Roman" charset="0"/>
              </a:rPr>
              <a:pPr algn="r" eaLnBrk="1" hangingPunct="1"/>
              <a:t>8</a:t>
            </a:fld>
            <a:endParaRPr lang="en-US" sz="1000">
              <a:latin typeface="Times New Roman" charset="0"/>
              <a:cs typeface="Times New Roman" charset="0"/>
            </a:endParaRPr>
          </a:p>
        </p:txBody>
      </p:sp>
    </p:spTree>
    <p:extLst>
      <p:ext uri="{BB962C8B-B14F-4D97-AF65-F5344CB8AC3E}">
        <p14:creationId xmlns:p14="http://schemas.microsoft.com/office/powerpoint/2010/main" val="41313251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extBox 2"/>
          <p:cNvSpPr txBox="1">
            <a:spLocks noChangeArrowheads="1"/>
          </p:cNvSpPr>
          <p:nvPr/>
        </p:nvSpPr>
        <p:spPr bwMode="auto">
          <a:xfrm>
            <a:off x="242888" y="2286000"/>
            <a:ext cx="8650287"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ct val="50000"/>
              </a:spcBef>
              <a:defRPr sz="1400">
                <a:solidFill>
                  <a:schemeClr val="tx1"/>
                </a:solidFill>
                <a:latin typeface="Tahoma" charset="0"/>
                <a:ea typeface="ＭＳ Ｐゴシック" charset="0"/>
              </a:defRPr>
            </a:lvl1pPr>
            <a:lvl2pPr marL="742950" indent="-285750" algn="ctr" eaLnBrk="0" hangingPunct="0">
              <a:spcBef>
                <a:spcPct val="50000"/>
              </a:spcBef>
              <a:defRPr sz="1400">
                <a:solidFill>
                  <a:schemeClr val="tx1"/>
                </a:solidFill>
                <a:latin typeface="Tahoma" charset="0"/>
                <a:ea typeface="ＭＳ Ｐゴシック" charset="0"/>
              </a:defRPr>
            </a:lvl2pPr>
            <a:lvl3pPr marL="1143000" indent="-228600" algn="ctr" eaLnBrk="0" hangingPunct="0">
              <a:spcBef>
                <a:spcPct val="50000"/>
              </a:spcBef>
              <a:defRPr sz="1400">
                <a:solidFill>
                  <a:schemeClr val="tx1"/>
                </a:solidFill>
                <a:latin typeface="Tahoma" charset="0"/>
                <a:ea typeface="ＭＳ Ｐゴシック" charset="0"/>
              </a:defRPr>
            </a:lvl3pPr>
            <a:lvl4pPr marL="1600200" indent="-228600" algn="ctr" eaLnBrk="0" hangingPunct="0">
              <a:spcBef>
                <a:spcPct val="50000"/>
              </a:spcBef>
              <a:defRPr sz="1400">
                <a:solidFill>
                  <a:schemeClr val="tx1"/>
                </a:solidFill>
                <a:latin typeface="Tahoma" charset="0"/>
                <a:ea typeface="ＭＳ Ｐゴシック" charset="0"/>
              </a:defRPr>
            </a:lvl4pPr>
            <a:lvl5pPr marL="2057400" indent="-228600" algn="ctr" eaLnBrk="0" hangingPunct="0">
              <a:spcBef>
                <a:spcPct val="50000"/>
              </a:spcBef>
              <a:defRPr sz="1400">
                <a:solidFill>
                  <a:schemeClr val="tx1"/>
                </a:solidFill>
                <a:latin typeface="Tahoma" charset="0"/>
                <a:ea typeface="ＭＳ Ｐゴシック" charset="0"/>
              </a:defRPr>
            </a:lvl5pPr>
            <a:lvl6pPr marL="2514600" indent="-228600" algn="ctr" eaLnBrk="0" fontAlgn="base" hangingPunct="0">
              <a:spcBef>
                <a:spcPct val="50000"/>
              </a:spcBef>
              <a:spcAft>
                <a:spcPct val="0"/>
              </a:spcAft>
              <a:defRPr sz="1400">
                <a:solidFill>
                  <a:schemeClr val="tx1"/>
                </a:solidFill>
                <a:latin typeface="Tahoma" charset="0"/>
                <a:ea typeface="ＭＳ Ｐゴシック" charset="0"/>
              </a:defRPr>
            </a:lvl6pPr>
            <a:lvl7pPr marL="2971800" indent="-228600" algn="ctr" eaLnBrk="0" fontAlgn="base" hangingPunct="0">
              <a:spcBef>
                <a:spcPct val="50000"/>
              </a:spcBef>
              <a:spcAft>
                <a:spcPct val="0"/>
              </a:spcAft>
              <a:defRPr sz="1400">
                <a:solidFill>
                  <a:schemeClr val="tx1"/>
                </a:solidFill>
                <a:latin typeface="Tahoma" charset="0"/>
                <a:ea typeface="ＭＳ Ｐゴシック" charset="0"/>
              </a:defRPr>
            </a:lvl7pPr>
            <a:lvl8pPr marL="3429000" indent="-228600" algn="ctr" eaLnBrk="0" fontAlgn="base" hangingPunct="0">
              <a:spcBef>
                <a:spcPct val="50000"/>
              </a:spcBef>
              <a:spcAft>
                <a:spcPct val="0"/>
              </a:spcAft>
              <a:defRPr sz="1400">
                <a:solidFill>
                  <a:schemeClr val="tx1"/>
                </a:solidFill>
                <a:latin typeface="Tahoma" charset="0"/>
                <a:ea typeface="ＭＳ Ｐゴシック" charset="0"/>
              </a:defRPr>
            </a:lvl8pPr>
            <a:lvl9pPr marL="3886200" indent="-228600" algn="ctr" eaLnBrk="0" fontAlgn="base" hangingPunct="0">
              <a:spcBef>
                <a:spcPct val="50000"/>
              </a:spcBef>
              <a:spcAft>
                <a:spcPct val="0"/>
              </a:spcAft>
              <a:defRPr sz="1400">
                <a:solidFill>
                  <a:schemeClr val="tx1"/>
                </a:solidFill>
                <a:latin typeface="Tahoma" charset="0"/>
                <a:ea typeface="ＭＳ Ｐゴシック" charset="0"/>
              </a:defRPr>
            </a:lvl9pPr>
          </a:lstStyle>
          <a:p>
            <a:pPr eaLnBrk="1" hangingPunct="1">
              <a:spcBef>
                <a:spcPct val="0"/>
              </a:spcBef>
            </a:pPr>
            <a:r>
              <a:rPr lang="en-US" sz="2400" b="1" dirty="0">
                <a:solidFill>
                  <a:srgbClr val="000000"/>
                </a:solidFill>
                <a:latin typeface="Arial" charset="0"/>
                <a:cs typeface="Arial" charset="0"/>
              </a:rPr>
              <a:t>Maybe stimulus </a:t>
            </a:r>
            <a:r>
              <a:rPr lang="en-US" sz="2400" b="1" dirty="0" smtClean="0">
                <a:solidFill>
                  <a:srgbClr val="000000"/>
                </a:solidFill>
                <a:latin typeface="Arial" charset="0"/>
                <a:cs typeface="Arial" charset="0"/>
              </a:rPr>
              <a:t>spending</a:t>
            </a:r>
            <a:r>
              <a:rPr lang="en-US" altLang="ja-JP" sz="2400" b="1" dirty="0" smtClean="0">
                <a:solidFill>
                  <a:srgbClr val="000000"/>
                </a:solidFill>
                <a:latin typeface="Arial" charset="0"/>
                <a:cs typeface="Arial" charset="0"/>
              </a:rPr>
              <a:t>’</a:t>
            </a:r>
            <a:r>
              <a:rPr lang="en-US" sz="2400" b="1" dirty="0" smtClean="0">
                <a:solidFill>
                  <a:srgbClr val="000000"/>
                </a:solidFill>
                <a:latin typeface="Arial" charset="0"/>
                <a:cs typeface="Arial" charset="0"/>
              </a:rPr>
              <a:t>s </a:t>
            </a:r>
            <a:r>
              <a:rPr lang="en-US" sz="2400" b="1" dirty="0">
                <a:solidFill>
                  <a:srgbClr val="000000"/>
                </a:solidFill>
                <a:latin typeface="Arial" charset="0"/>
                <a:cs typeface="Arial" charset="0"/>
              </a:rPr>
              <a:t>effects are cumulative</a:t>
            </a:r>
            <a:r>
              <a:rPr lang="en-US" sz="2400" b="1" dirty="0" smtClean="0">
                <a:solidFill>
                  <a:srgbClr val="000000"/>
                </a:solidFill>
                <a:latin typeface="Arial" charset="0"/>
                <a:cs typeface="Arial" charset="0"/>
              </a:rPr>
              <a:t>.</a:t>
            </a:r>
          </a:p>
          <a:p>
            <a:pPr eaLnBrk="1" hangingPunct="1">
              <a:spcBef>
                <a:spcPct val="0"/>
              </a:spcBef>
            </a:pPr>
            <a:r>
              <a:rPr lang="en-US" sz="2400" b="1" dirty="0" smtClean="0">
                <a:solidFill>
                  <a:srgbClr val="000000"/>
                </a:solidFill>
                <a:latin typeface="Arial" charset="0"/>
                <a:cs typeface="Arial" charset="0"/>
              </a:rPr>
              <a:t>What </a:t>
            </a:r>
            <a:r>
              <a:rPr lang="en-US" sz="2400" b="1" dirty="0">
                <a:solidFill>
                  <a:srgbClr val="000000"/>
                </a:solidFill>
                <a:latin typeface="Arial" charset="0"/>
                <a:cs typeface="Arial" charset="0"/>
              </a:rPr>
              <a:t>is the cumulative effect?</a:t>
            </a:r>
          </a:p>
        </p:txBody>
      </p:sp>
      <p:sp>
        <p:nvSpPr>
          <p:cNvPr id="107523" name="Slide Number Placeholder 1"/>
          <p:cNvSpPr txBox="1">
            <a:spLocks/>
          </p:cNvSpPr>
          <p:nvPr/>
        </p:nvSpPr>
        <p:spPr bwMode="auto">
          <a:xfrm>
            <a:off x="8686800" y="6607175"/>
            <a:ext cx="4572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ct val="50000"/>
              </a:spcBef>
              <a:defRPr sz="1400">
                <a:solidFill>
                  <a:schemeClr val="tx1"/>
                </a:solidFill>
                <a:latin typeface="Tahoma" charset="0"/>
                <a:ea typeface="ＭＳ Ｐゴシック" charset="0"/>
              </a:defRPr>
            </a:lvl1pPr>
            <a:lvl2pPr marL="742950" indent="-285750" algn="ctr" eaLnBrk="0" hangingPunct="0">
              <a:spcBef>
                <a:spcPct val="50000"/>
              </a:spcBef>
              <a:defRPr sz="1400">
                <a:solidFill>
                  <a:schemeClr val="tx1"/>
                </a:solidFill>
                <a:latin typeface="Tahoma" charset="0"/>
                <a:ea typeface="ＭＳ Ｐゴシック" charset="0"/>
              </a:defRPr>
            </a:lvl2pPr>
            <a:lvl3pPr marL="1143000" indent="-228600" algn="ctr" eaLnBrk="0" hangingPunct="0">
              <a:spcBef>
                <a:spcPct val="50000"/>
              </a:spcBef>
              <a:defRPr sz="1400">
                <a:solidFill>
                  <a:schemeClr val="tx1"/>
                </a:solidFill>
                <a:latin typeface="Tahoma" charset="0"/>
                <a:ea typeface="ＭＳ Ｐゴシック" charset="0"/>
              </a:defRPr>
            </a:lvl3pPr>
            <a:lvl4pPr marL="1600200" indent="-228600" algn="ctr" eaLnBrk="0" hangingPunct="0">
              <a:spcBef>
                <a:spcPct val="50000"/>
              </a:spcBef>
              <a:defRPr sz="1400">
                <a:solidFill>
                  <a:schemeClr val="tx1"/>
                </a:solidFill>
                <a:latin typeface="Tahoma" charset="0"/>
                <a:ea typeface="ＭＳ Ｐゴシック" charset="0"/>
              </a:defRPr>
            </a:lvl4pPr>
            <a:lvl5pPr marL="2057400" indent="-228600" algn="ctr" eaLnBrk="0" hangingPunct="0">
              <a:spcBef>
                <a:spcPct val="50000"/>
              </a:spcBef>
              <a:defRPr sz="1400">
                <a:solidFill>
                  <a:schemeClr val="tx1"/>
                </a:solidFill>
                <a:latin typeface="Tahoma" charset="0"/>
                <a:ea typeface="ＭＳ Ｐゴシック" charset="0"/>
              </a:defRPr>
            </a:lvl5pPr>
            <a:lvl6pPr marL="2514600" indent="-228600" algn="ctr" eaLnBrk="0" fontAlgn="base" hangingPunct="0">
              <a:spcBef>
                <a:spcPct val="50000"/>
              </a:spcBef>
              <a:spcAft>
                <a:spcPct val="0"/>
              </a:spcAft>
              <a:defRPr sz="1400">
                <a:solidFill>
                  <a:schemeClr val="tx1"/>
                </a:solidFill>
                <a:latin typeface="Tahoma" charset="0"/>
                <a:ea typeface="ＭＳ Ｐゴシック" charset="0"/>
              </a:defRPr>
            </a:lvl6pPr>
            <a:lvl7pPr marL="2971800" indent="-228600" algn="ctr" eaLnBrk="0" fontAlgn="base" hangingPunct="0">
              <a:spcBef>
                <a:spcPct val="50000"/>
              </a:spcBef>
              <a:spcAft>
                <a:spcPct val="0"/>
              </a:spcAft>
              <a:defRPr sz="1400">
                <a:solidFill>
                  <a:schemeClr val="tx1"/>
                </a:solidFill>
                <a:latin typeface="Tahoma" charset="0"/>
                <a:ea typeface="ＭＳ Ｐゴシック" charset="0"/>
              </a:defRPr>
            </a:lvl7pPr>
            <a:lvl8pPr marL="3429000" indent="-228600" algn="ctr" eaLnBrk="0" fontAlgn="base" hangingPunct="0">
              <a:spcBef>
                <a:spcPct val="50000"/>
              </a:spcBef>
              <a:spcAft>
                <a:spcPct val="0"/>
              </a:spcAft>
              <a:defRPr sz="1400">
                <a:solidFill>
                  <a:schemeClr val="tx1"/>
                </a:solidFill>
                <a:latin typeface="Tahoma" charset="0"/>
                <a:ea typeface="ＭＳ Ｐゴシック" charset="0"/>
              </a:defRPr>
            </a:lvl8pPr>
            <a:lvl9pPr marL="3886200" indent="-228600" algn="ctr" eaLnBrk="0" fontAlgn="base" hangingPunct="0">
              <a:spcBef>
                <a:spcPct val="50000"/>
              </a:spcBef>
              <a:spcAft>
                <a:spcPct val="0"/>
              </a:spcAft>
              <a:defRPr sz="1400">
                <a:solidFill>
                  <a:schemeClr val="tx1"/>
                </a:solidFill>
                <a:latin typeface="Tahoma" charset="0"/>
                <a:ea typeface="ＭＳ Ｐゴシック" charset="0"/>
              </a:defRPr>
            </a:lvl9pPr>
          </a:lstStyle>
          <a:p>
            <a:pPr algn="r" eaLnBrk="1" hangingPunct="1"/>
            <a:fld id="{87286D21-5F29-5441-8168-E0A1E69F4770}" type="slidenum">
              <a:rPr lang="en-US" sz="1000">
                <a:latin typeface="Times New Roman" charset="0"/>
                <a:cs typeface="Times New Roman" charset="0"/>
              </a:rPr>
              <a:pPr algn="r" eaLnBrk="1" hangingPunct="1"/>
              <a:t>9</a:t>
            </a:fld>
            <a:endParaRPr lang="en-US" sz="1000">
              <a:latin typeface="Times New Roman" charset="0"/>
              <a:cs typeface="Times New Roman" charset="0"/>
            </a:endParaRPr>
          </a:p>
        </p:txBody>
      </p:sp>
    </p:spTree>
    <p:extLst>
      <p:ext uri="{BB962C8B-B14F-4D97-AF65-F5344CB8AC3E}">
        <p14:creationId xmlns:p14="http://schemas.microsoft.com/office/powerpoint/2010/main" val="34014241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TotalTime>
  <Words>400</Words>
  <Application>Microsoft Office PowerPoint</Application>
  <PresentationFormat>On-screen Show (4:3)</PresentationFormat>
  <Paragraphs>55</Paragraphs>
  <Slides>11</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ＭＳ Ｐゴシック</vt:lpstr>
      <vt:lpstr>Arial</vt:lpstr>
      <vt:lpstr>Calibri</vt:lpstr>
      <vt:lpstr>Tahoma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Public Notice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Crowley</dc:creator>
  <cp:lastModifiedBy>Alan Falk</cp:lastModifiedBy>
  <cp:revision>7</cp:revision>
  <dcterms:created xsi:type="dcterms:W3CDTF">2011-09-20T20:38:06Z</dcterms:created>
  <dcterms:modified xsi:type="dcterms:W3CDTF">2013-12-22T05:03:10Z</dcterms:modified>
</cp:coreProperties>
</file>